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5"/>
  </p:notesMasterIdLst>
  <p:sldIdLst>
    <p:sldId id="256" r:id="rId4"/>
    <p:sldId id="257" r:id="rId6"/>
    <p:sldId id="490" r:id="rId7"/>
    <p:sldId id="489" r:id="rId8"/>
    <p:sldId id="259" r:id="rId9"/>
    <p:sldId id="493" r:id="rId10"/>
    <p:sldId id="492" r:id="rId11"/>
    <p:sldId id="260" r:id="rId12"/>
    <p:sldId id="494" r:id="rId13"/>
    <p:sldId id="491" r:id="rId14"/>
    <p:sldId id="375" r:id="rId15"/>
    <p:sldId id="261" r:id="rId16"/>
    <p:sldId id="614" r:id="rId17"/>
    <p:sldId id="615" r:id="rId18"/>
    <p:sldId id="616" r:id="rId19"/>
    <p:sldId id="623" r:id="rId20"/>
    <p:sldId id="617" r:id="rId21"/>
    <p:sldId id="618" r:id="rId22"/>
    <p:sldId id="619" r:id="rId23"/>
    <p:sldId id="620" r:id="rId24"/>
    <p:sldId id="621" r:id="rId25"/>
    <p:sldId id="622" r:id="rId26"/>
    <p:sldId id="624" r:id="rId27"/>
    <p:sldId id="625" r:id="rId28"/>
    <p:sldId id="626" r:id="rId29"/>
    <p:sldId id="262" r:id="rId30"/>
    <p:sldId id="613" r:id="rId31"/>
    <p:sldId id="627" r:id="rId32"/>
    <p:sldId id="628" r:id="rId33"/>
    <p:sldId id="768" r:id="rId34"/>
    <p:sldId id="769" r:id="rId35"/>
    <p:sldId id="770" r:id="rId36"/>
    <p:sldId id="771" r:id="rId37"/>
    <p:sldId id="772" r:id="rId38"/>
    <p:sldId id="773" r:id="rId39"/>
    <p:sldId id="774" r:id="rId40"/>
    <p:sldId id="775" r:id="rId41"/>
    <p:sldId id="776" r:id="rId42"/>
    <p:sldId id="777" r:id="rId43"/>
    <p:sldId id="778" r:id="rId44"/>
    <p:sldId id="779" r:id="rId45"/>
    <p:sldId id="780" r:id="rId46"/>
    <p:sldId id="689" r:id="rId47"/>
    <p:sldId id="690" r:id="rId48"/>
    <p:sldId id="712" r:id="rId49"/>
    <p:sldId id="713" r:id="rId50"/>
    <p:sldId id="691" r:id="rId51"/>
    <p:sldId id="714" r:id="rId52"/>
    <p:sldId id="715" r:id="rId53"/>
    <p:sldId id="716" r:id="rId54"/>
    <p:sldId id="717" r:id="rId55"/>
    <p:sldId id="718" r:id="rId56"/>
    <p:sldId id="719" r:id="rId57"/>
    <p:sldId id="694" r:id="rId58"/>
    <p:sldId id="695" r:id="rId59"/>
    <p:sldId id="696" r:id="rId60"/>
    <p:sldId id="704" r:id="rId61"/>
    <p:sldId id="697" r:id="rId62"/>
    <p:sldId id="698" r:id="rId63"/>
    <p:sldId id="740" r:id="rId64"/>
    <p:sldId id="741" r:id="rId65"/>
    <p:sldId id="742" r:id="rId66"/>
    <p:sldId id="699" r:id="rId67"/>
    <p:sldId id="700" r:id="rId68"/>
    <p:sldId id="701" r:id="rId69"/>
    <p:sldId id="702" r:id="rId70"/>
    <p:sldId id="703" r:id="rId71"/>
    <p:sldId id="739" r:id="rId72"/>
    <p:sldId id="732" r:id="rId73"/>
    <p:sldId id="809" r:id="rId74"/>
    <p:sldId id="810" r:id="rId75"/>
    <p:sldId id="811" r:id="rId76"/>
    <p:sldId id="755" r:id="rId77"/>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幼圆"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E5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12"/>
    <p:restoredTop sz="91244"/>
  </p:normalViewPr>
  <p:slideViewPr>
    <p:cSldViewPr snapToGrid="0" showGuides="1">
      <p:cViewPr varScale="1">
        <p:scale>
          <a:sx n="75" d="100"/>
          <a:sy n="75" d="100"/>
        </p:scale>
        <p:origin x="1242" y="60"/>
      </p:cViewPr>
      <p:guideLst>
        <p:guide orient="horz" pos="2089"/>
        <p:guide pos="284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kumimoji="0" lang="zh-CN" altLang="en-US" sz="1400" b="0" i="0" u="none" strike="noStrike" kern="1200" cap="none" spc="0" normalizeH="0" baseline="0" noProof="0">
              <a:ln>
                <a:noFill/>
              </a:ln>
              <a:solidFill>
                <a:srgbClr val="FF0000"/>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smtClean="0">
                <a:ln>
                  <a:noFill/>
                </a:ln>
                <a:solidFill>
                  <a:srgbClr val="FF0000"/>
                </a:solidFill>
                <a:effectLst/>
                <a:uLnTx/>
                <a:uFillTx/>
                <a:latin typeface="+mn-lt"/>
                <a:ea typeface="+mn-ea"/>
                <a:cs typeface="+mn-cs"/>
              </a:rPr>
              <a:t>模板来自于 </a:t>
            </a:r>
            <a:r>
              <a:rPr kumimoji="0" lang="en-US" altLang="zh-CN" sz="1400" b="0" i="0" u="none" strike="noStrike" kern="1200" cap="none" spc="0" normalizeH="0" baseline="0" noProof="0" dirty="0" smtClean="0">
                <a:ln>
                  <a:noFill/>
                </a:ln>
                <a:solidFill>
                  <a:srgbClr val="FF0000"/>
                </a:solidFill>
                <a:effectLst/>
                <a:uLnTx/>
                <a:uFillTx/>
                <a:latin typeface="+mn-lt"/>
                <a:ea typeface="+mn-ea"/>
                <a:cs typeface="+mn-cs"/>
              </a:rPr>
              <a:t>http://docer.mysoeasy.com</a:t>
            </a:r>
            <a:endParaRPr kumimoji="0" lang="zh-CN" altLang="en-US" sz="1400" b="0" i="0" u="none" strike="noStrike" kern="1200" cap="none" spc="0" normalizeH="0" baseline="0" noProof="0" dirty="0">
              <a:ln>
                <a:noFill/>
              </a:ln>
              <a:solidFill>
                <a:srgbClr val="FF0000"/>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C8CC529-56DE-4A3A-B018-E903E751EEF8}"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Font typeface="Arial" panose="020B0604020202020204" pitchFamily="34" charset="0"/>
      <a:defRPr sz="1400" kern="1200">
        <a:solidFill>
          <a:srgbClr val="FF0000"/>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noTextEdit="1"/>
          </p:cNvSpPr>
          <p:nvPr>
            <p:ph type="sldImg"/>
          </p:nvPr>
        </p:nvSpPr>
        <p:spPr>
          <a:ln>
            <a:solidFill>
              <a:srgbClr val="000000"/>
            </a:solidFill>
            <a:miter/>
          </a:ln>
        </p:spPr>
      </p:sp>
      <p:sp>
        <p:nvSpPr>
          <p:cNvPr id="512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512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1" name="幻灯片图像占位符 1"/>
          <p:cNvSpPr>
            <a:spLocks noGrp="1" noRot="1" noChangeAspect="1" noTextEdit="1"/>
          </p:cNvSpPr>
          <p:nvPr>
            <p:ph type="sldImg"/>
          </p:nvPr>
        </p:nvSpPr>
        <p:spPr>
          <a:ln>
            <a:solidFill>
              <a:srgbClr val="000000"/>
            </a:solidFill>
            <a:miter/>
          </a:ln>
        </p:spPr>
      </p:sp>
      <p:sp>
        <p:nvSpPr>
          <p:cNvPr id="245762"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4576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71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71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noChangeAspect="1" noTextEdit="1"/>
          </p:cNvSpPr>
          <p:nvPr>
            <p:ph type="sldImg"/>
          </p:nvPr>
        </p:nvSpPr>
        <p:spPr>
          <a:ln>
            <a:solidFill>
              <a:srgbClr val="000000"/>
            </a:solidFill>
            <a:miter/>
          </a:ln>
        </p:spPr>
      </p:sp>
      <p:sp>
        <p:nvSpPr>
          <p:cNvPr id="11266"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1267"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a:ln>
            <a:solidFill>
              <a:srgbClr val="000000"/>
            </a:solidFill>
            <a:miter/>
          </a:ln>
        </p:spPr>
      </p:sp>
      <p:sp>
        <p:nvSpPr>
          <p:cNvPr id="14338"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4339"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noTextEdit="1"/>
          </p:cNvSpPr>
          <p:nvPr>
            <p:ph type="sldImg"/>
          </p:nvPr>
        </p:nvSpPr>
        <p:spPr>
          <a:ln>
            <a:solidFill>
              <a:srgbClr val="000000"/>
            </a:solidFill>
            <a:miter/>
          </a:ln>
        </p:spPr>
      </p:sp>
      <p:sp>
        <p:nvSpPr>
          <p:cNvPr id="16386"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6387"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18435"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eaLnBrk="1" fontAlgn="base" hangingPunct="1">
              <a:spcAft>
                <a:spcPct val="0"/>
              </a:spcAft>
            </a:pPr>
            <a:fld id="{9A0DB2DC-4C9A-4742-B13C-FB6460FD3503}" type="slidenum">
              <a:rPr lang="zh-CN" altLang="en-US" sz="1200" dirty="0">
                <a:ea typeface="SimSun" panose="02010600030101010101" pitchFamily="2" charset="-122"/>
              </a:rPr>
            </a:fld>
            <a:endParaRPr lang="zh-CN" altLang="en-US" sz="1200" dirty="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15"/>
          <p:cNvPicPr>
            <a:picLocks noChangeAspect="1"/>
          </p:cNvPicPr>
          <p:nvPr userDrawn="1"/>
        </p:nvPicPr>
        <p:blipFill>
          <a:blip r:embed="rId2"/>
          <a:stretch>
            <a:fillRect/>
          </a:stretch>
        </p:blipFill>
        <p:spPr>
          <a:xfrm>
            <a:off x="0" y="0"/>
            <a:ext cx="9144000" cy="6138863"/>
          </a:xfrm>
          <a:prstGeom prst="rect">
            <a:avLst/>
          </a:prstGeom>
          <a:noFill/>
          <a:ln w="9525">
            <a:noFill/>
          </a:ln>
        </p:spPr>
      </p:pic>
      <p:sp>
        <p:nvSpPr>
          <p:cNvPr id="18439" name="KSO_BT1"/>
          <p:cNvSpPr>
            <a:spLocks noGrp="1"/>
          </p:cNvSpPr>
          <p:nvPr>
            <p:ph type="ctrTitle"/>
          </p:nvPr>
        </p:nvSpPr>
        <p:spPr>
          <a:xfrm>
            <a:off x="685800" y="4802188"/>
            <a:ext cx="7772400" cy="788987"/>
          </a:xfrm>
        </p:spPr>
        <p:txBody>
          <a:bodyPr/>
          <a:lstStyle>
            <a:lvl1pPr algn="ctr">
              <a:defRPr sz="4400" smtClean="0"/>
            </a:lvl1pPr>
          </a:lstStyle>
          <a:p>
            <a:pPr lvl="0" fontAlgn="base"/>
            <a:r>
              <a:rPr lang="en-US" altLang="zh-CN" strike="noStrike" noProof="0" smtClean="0"/>
              <a:t>Click to edit Master title style</a:t>
            </a:r>
            <a:endParaRPr lang="zh-CN" altLang="en-US" strike="noStrike" noProof="0" smtClean="0"/>
          </a:p>
        </p:txBody>
      </p:sp>
      <p:sp>
        <p:nvSpPr>
          <p:cNvPr id="18440" name="KSO_BC1"/>
          <p:cNvSpPr>
            <a:spLocks noGrp="1"/>
          </p:cNvSpPr>
          <p:nvPr>
            <p:ph type="subTitle" idx="1"/>
          </p:nvPr>
        </p:nvSpPr>
        <p:spPr>
          <a:xfrm>
            <a:off x="682625" y="5662613"/>
            <a:ext cx="7778750" cy="447675"/>
          </a:xfrm>
        </p:spPr>
        <p:txBody>
          <a:bodyPr/>
          <a:lstStyle>
            <a:lvl1pPr marL="0" indent="0" algn="ctr">
              <a:buFont typeface="Wingdings" panose="05000000000000000000" pitchFamily="2" charset="2"/>
              <a:buNone/>
              <a:defRPr smtClean="0">
                <a:solidFill>
                  <a:schemeClr val="folHlink"/>
                </a:solidFill>
              </a:defRPr>
            </a:lvl1pPr>
          </a:lstStyle>
          <a:p>
            <a:pPr lvl="0" fontAlgn="base"/>
            <a:r>
              <a:rPr lang="en-US" altLang="zh-CN" strike="noStrike" noProof="0" smtClean="0"/>
              <a:t>Click to edit Master subtitle style</a:t>
            </a:r>
            <a:endParaRPr lang="zh-CN" altLang="en-US" strike="noStrike" noProof="0" smtClean="0"/>
          </a:p>
        </p:txBody>
      </p:sp>
      <p:sp>
        <p:nvSpPr>
          <p:cNvPr id="13" name="KSO_FD"/>
          <p:cNvSpPr>
            <a:spLocks noGrp="1"/>
          </p:cNvSpPr>
          <p:nvPr>
            <p:ph type="dt" sz="half" idx="2"/>
          </p:nvPr>
        </p:nvSpPr>
        <p:spPr>
          <a:xfrm>
            <a:off x="457200" y="6245225"/>
            <a:ext cx="2133600" cy="476250"/>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4" name="KSO_FT"/>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5" name="KSO_FN"/>
          <p:cNvSpPr>
            <a:spLocks noGrp="1"/>
          </p:cNvSpPr>
          <p:nvPr>
            <p:ph type="sldNum" sz="quarter" idx="4"/>
          </p:nvPr>
        </p:nvSpPr>
        <p:spPr>
          <a:xfrm>
            <a:off x="6553200" y="6245225"/>
            <a:ext cx="2133600" cy="47625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indent="0" defTabSz="914400" rtl="0" fontAlgn="auto" latinLnBrk="0">
              <a:lnSpc>
                <a:spcPct val="100000"/>
              </a:lnSpc>
              <a:buClrTx/>
              <a:buSzTx/>
              <a:buFontTx/>
              <a:buNone/>
              <a:defRPr/>
            </a:pPr>
            <a:fld id="{3AC72FE0-B935-4FAF-A2DA-90ED66BCC13F}" type="slidenum">
              <a:rPr kumimoji="0" lang="zh-CN" altLang="en-US" b="0" i="0" strike="noStrike" kern="1200" cap="none" spc="0" normalizeH="0" baseline="0" noProof="0">
                <a:latin typeface="+mn-lt"/>
                <a:ea typeface="+mn-ea"/>
                <a:cs typeface="+mn-cs"/>
              </a:rPr>
            </a:fld>
            <a:endParaRPr kumimoji="0" lang="zh-CN" altLang="en-US" b="0" i="0" strike="noStrike" kern="1200" cap="none" spc="0" normalizeH="0" baseline="0" noProof="0">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sz="half" idx="1" hasCustomPrompt="1"/>
          </p:nvPr>
        </p:nvSpPr>
        <p:spPr>
          <a:xfrm>
            <a:off x="1049867" y="1244600"/>
            <a:ext cx="3810000"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KSO_BC2"/>
          <p:cNvSpPr>
            <a:spLocks noGrp="1"/>
          </p:cNvSpPr>
          <p:nvPr>
            <p:ph sz="half" idx="2" hasCustomPrompt="1"/>
          </p:nvPr>
        </p:nvSpPr>
        <p:spPr>
          <a:xfrm>
            <a:off x="4889499" y="1244600"/>
            <a:ext cx="3820587"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en-US" altLang="zh-CN" strike="noStrike" noProof="1" smtClean="0"/>
              <a:t>Click to edit Master title style</a:t>
            </a:r>
            <a:endParaRPr lang="en-US" strike="noStrike" noProof="1" dirty="0"/>
          </a:p>
        </p:txBody>
      </p:sp>
      <p:sp>
        <p:nvSpPr>
          <p:cNvPr id="3" name="Text Placeholder 2"/>
          <p:cNvSpPr>
            <a:spLocks noGrp="1"/>
          </p:cNvSpPr>
          <p:nvPr>
            <p:ph type="body" idx="1" hasCustomPrompt="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4" name="KSO_BC1"/>
          <p:cNvSpPr>
            <a:spLocks noGrp="1"/>
          </p:cNvSpPr>
          <p:nvPr>
            <p:ph sz="half" idx="2" hasCustomPrompt="1"/>
          </p:nvPr>
        </p:nvSpPr>
        <p:spPr>
          <a:xfrm>
            <a:off x="824576" y="2200274"/>
            <a:ext cx="3868340"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Text Placeholder 4"/>
          <p:cNvSpPr>
            <a:spLocks noGrp="1"/>
          </p:cNvSpPr>
          <p:nvPr>
            <p:ph type="body" sz="quarter" idx="3" hasCustomPrompt="1"/>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6" name="KSO_BC2"/>
          <p:cNvSpPr>
            <a:spLocks noGrp="1"/>
          </p:cNvSpPr>
          <p:nvPr>
            <p:ph sz="quarter" idx="4" hasCustomPrompt="1"/>
          </p:nvPr>
        </p:nvSpPr>
        <p:spPr>
          <a:xfrm>
            <a:off x="4823884" y="2200274"/>
            <a:ext cx="3887391"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type="body" orient="vert" idx="1" hasCustomPrompt="1"/>
          </p:nvPr>
        </p:nvSpPr>
        <p:spPr/>
        <p:txBody>
          <a:bodyPr vert="eaVert"/>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trike="noStrike" noProof="1" smtClean="0"/>
              <a:t>Click to edit Master title style</a:t>
            </a:r>
            <a:endParaRPr lang="zh-CN" altLang="en-US" strike="noStrike" noProof="1" dirty="0"/>
          </a:p>
        </p:txBody>
      </p:sp>
      <p:sp>
        <p:nvSpPr>
          <p:cNvPr id="9" name="目录条目"/>
          <p:cNvSpPr>
            <a:spLocks noGrp="1"/>
          </p:cNvSpPr>
          <p:nvPr>
            <p:ph type="body" sz="quarter" idx="13" hasCustomPrompt="1"/>
          </p:nvPr>
        </p:nvSpPr>
        <p:spPr>
          <a:xfrm>
            <a:off x="339634" y="1320031"/>
            <a:ext cx="7597684" cy="4340542"/>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fontAlgn="base"/>
            <a:r>
              <a:rPr lang="en-US" altLang="zh-CN" strike="noStrike" noProof="1" smtClean="0"/>
              <a:t>Click to edit Master text style</a:t>
            </a:r>
            <a:endParaRPr lang="zh-CN" altLang="en-US" strike="noStrike" noProof="1" smtClean="0"/>
          </a:p>
        </p:txBody>
      </p:sp>
      <p:sp>
        <p:nvSpPr>
          <p:cNvPr id="3" name="Date Placeholder 2"/>
          <p:cNvSpPr>
            <a:spLocks noGrp="1"/>
          </p:cNvSpPr>
          <p:nvPr>
            <p:ph type="dt" sz="half" idx="14"/>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5"/>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6"/>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idx="1" hasCustomPrompt="1"/>
          </p:nvPr>
        </p:nvSpPr>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sz="half" idx="1" hasCustomPrompt="1"/>
          </p:nvPr>
        </p:nvSpPr>
        <p:spPr>
          <a:xfrm>
            <a:off x="1049867" y="1244600"/>
            <a:ext cx="3810000"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KSO_BC2"/>
          <p:cNvSpPr>
            <a:spLocks noGrp="1"/>
          </p:cNvSpPr>
          <p:nvPr>
            <p:ph sz="half" idx="2" hasCustomPrompt="1"/>
          </p:nvPr>
        </p:nvSpPr>
        <p:spPr>
          <a:xfrm>
            <a:off x="4889499" y="1244600"/>
            <a:ext cx="3820587" cy="4932363"/>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Date Placeholder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en-US" altLang="zh-CN" strike="noStrike" noProof="1" smtClean="0"/>
              <a:t>Click to edit Master title style</a:t>
            </a:r>
            <a:endParaRPr lang="en-US" strike="noStrike" noProof="1" dirty="0"/>
          </a:p>
        </p:txBody>
      </p:sp>
      <p:sp>
        <p:nvSpPr>
          <p:cNvPr id="3" name="Text Placeholder 2"/>
          <p:cNvSpPr>
            <a:spLocks noGrp="1"/>
          </p:cNvSpPr>
          <p:nvPr>
            <p:ph type="body" idx="1" hasCustomPrompt="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4" name="KSO_BC1"/>
          <p:cNvSpPr>
            <a:spLocks noGrp="1"/>
          </p:cNvSpPr>
          <p:nvPr>
            <p:ph sz="half" idx="2" hasCustomPrompt="1"/>
          </p:nvPr>
        </p:nvSpPr>
        <p:spPr>
          <a:xfrm>
            <a:off x="824576" y="2200274"/>
            <a:ext cx="3868340"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5" name="Text Placeholder 4"/>
          <p:cNvSpPr>
            <a:spLocks noGrp="1"/>
          </p:cNvSpPr>
          <p:nvPr>
            <p:ph type="body" sz="quarter" idx="3" hasCustomPrompt="1"/>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altLang="zh-CN" strike="noStrike" noProof="1" smtClean="0"/>
              <a:t>Click to edit Master text style</a:t>
            </a:r>
            <a:endParaRPr lang="zh-CN" altLang="en-US" strike="noStrike" noProof="1" smtClean="0"/>
          </a:p>
        </p:txBody>
      </p:sp>
      <p:sp>
        <p:nvSpPr>
          <p:cNvPr id="6" name="KSO_BC2"/>
          <p:cNvSpPr>
            <a:spLocks noGrp="1"/>
          </p:cNvSpPr>
          <p:nvPr>
            <p:ph sz="quarter" idx="4" hasCustomPrompt="1"/>
          </p:nvPr>
        </p:nvSpPr>
        <p:spPr>
          <a:xfrm>
            <a:off x="4823884" y="2200274"/>
            <a:ext cx="3887391" cy="3684588"/>
          </a:xfrm>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7" name="Date Placeholder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Date Placeholder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type="body" orient="vert" idx="1" hasCustomPrompt="1"/>
          </p:nvPr>
        </p:nvSpPr>
        <p:spPr/>
        <p:txBody>
          <a:bodyPr vert="eaVert"/>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KSO_目录">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strike="noStrike" noProof="1" smtClean="0"/>
              <a:t>Click to edit Master title style</a:t>
            </a:r>
            <a:endParaRPr lang="zh-CN" altLang="en-US" strike="noStrike" noProof="1" dirty="0"/>
          </a:p>
        </p:txBody>
      </p:sp>
      <p:sp>
        <p:nvSpPr>
          <p:cNvPr id="9" name="目录条目"/>
          <p:cNvSpPr>
            <a:spLocks noGrp="1"/>
          </p:cNvSpPr>
          <p:nvPr>
            <p:ph type="body" sz="quarter" idx="13" hasCustomPrompt="1"/>
          </p:nvPr>
        </p:nvSpPr>
        <p:spPr>
          <a:xfrm>
            <a:off x="339634" y="1320031"/>
            <a:ext cx="7597684" cy="4340542"/>
          </a:xfrm>
          <a:effectLst/>
        </p:spPr>
        <p:txBody>
          <a:bodyPr>
            <a:normAutofit/>
          </a:bodyPr>
          <a:lstStyle>
            <a:lvl1pPr marL="514350" indent="-514350">
              <a:buClr>
                <a:schemeClr val="accent1">
                  <a:lumMod val="75000"/>
                </a:schemeClr>
              </a:buClr>
              <a:buSzPct val="100000"/>
              <a:buFont typeface="+mj-lt"/>
              <a:buAutoNum type="arabicPeriod"/>
              <a:defRPr sz="2800" b="0" cap="none" spc="0">
                <a:ln>
                  <a:noFill/>
                </a:ln>
                <a:solidFill>
                  <a:schemeClr val="accent1">
                    <a:lumMod val="75000"/>
                  </a:schemeClr>
                </a:solidFill>
                <a:effectLst/>
                <a:latin typeface="+mn-ea"/>
                <a:ea typeface="+mn-ea"/>
              </a:defRPr>
            </a:lvl1pPr>
          </a:lstStyle>
          <a:p>
            <a:pPr lvl="0" fontAlgn="base"/>
            <a:r>
              <a:rPr lang="en-US" altLang="zh-CN" strike="noStrike" noProof="1" smtClean="0"/>
              <a:t>Click to edit Master text style</a:t>
            </a:r>
            <a:endParaRPr lang="zh-CN" altLang="en-US" strike="noStrike" noProof="1" smtClean="0"/>
          </a:p>
        </p:txBody>
      </p:sp>
      <p:sp>
        <p:nvSpPr>
          <p:cNvPr id="3" name="Date Placeholder 2"/>
          <p:cNvSpPr>
            <a:spLocks noGrp="1"/>
          </p:cNvSpPr>
          <p:nvPr>
            <p:ph type="dt" sz="half" idx="14"/>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5"/>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6"/>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15"/>
          <p:cNvPicPr>
            <a:picLocks noChangeAspect="1"/>
          </p:cNvPicPr>
          <p:nvPr userDrawn="1"/>
        </p:nvPicPr>
        <p:blipFill>
          <a:blip r:embed="rId2"/>
          <a:stretch>
            <a:fillRect/>
          </a:stretch>
        </p:blipFill>
        <p:spPr>
          <a:xfrm>
            <a:off x="0" y="0"/>
            <a:ext cx="9144000" cy="6138863"/>
          </a:xfrm>
          <a:prstGeom prst="rect">
            <a:avLst/>
          </a:prstGeom>
          <a:noFill/>
          <a:ln w="9525">
            <a:noFill/>
          </a:ln>
        </p:spPr>
      </p:pic>
      <p:sp>
        <p:nvSpPr>
          <p:cNvPr id="18439" name="KSO_BT1"/>
          <p:cNvSpPr>
            <a:spLocks noGrp="1"/>
          </p:cNvSpPr>
          <p:nvPr>
            <p:ph type="ctrTitle"/>
          </p:nvPr>
        </p:nvSpPr>
        <p:spPr>
          <a:xfrm>
            <a:off x="685800" y="4802188"/>
            <a:ext cx="7772400" cy="788987"/>
          </a:xfrm>
        </p:spPr>
        <p:txBody>
          <a:bodyPr/>
          <a:lstStyle>
            <a:lvl1pPr algn="ctr">
              <a:defRPr sz="4400" smtClean="0"/>
            </a:lvl1pPr>
          </a:lstStyle>
          <a:p>
            <a:pPr lvl="0" fontAlgn="base"/>
            <a:r>
              <a:rPr lang="en-US" altLang="zh-CN" strike="noStrike" noProof="0" smtClean="0"/>
              <a:t>Click to edit Master title style</a:t>
            </a:r>
            <a:endParaRPr lang="zh-CN" altLang="en-US" strike="noStrike" noProof="0" smtClean="0"/>
          </a:p>
        </p:txBody>
      </p:sp>
      <p:sp>
        <p:nvSpPr>
          <p:cNvPr id="18440" name="KSO_BC1"/>
          <p:cNvSpPr>
            <a:spLocks noGrp="1"/>
          </p:cNvSpPr>
          <p:nvPr>
            <p:ph type="subTitle" idx="1"/>
          </p:nvPr>
        </p:nvSpPr>
        <p:spPr>
          <a:xfrm>
            <a:off x="682625" y="5662613"/>
            <a:ext cx="7778750" cy="447675"/>
          </a:xfrm>
        </p:spPr>
        <p:txBody>
          <a:bodyPr/>
          <a:lstStyle>
            <a:lvl1pPr marL="0" indent="0" algn="ctr">
              <a:buFont typeface="Wingdings" panose="05000000000000000000" pitchFamily="2" charset="2"/>
              <a:buNone/>
              <a:defRPr smtClean="0">
                <a:solidFill>
                  <a:schemeClr val="folHlink"/>
                </a:solidFill>
              </a:defRPr>
            </a:lvl1pPr>
          </a:lstStyle>
          <a:p>
            <a:pPr lvl="0" fontAlgn="base"/>
            <a:r>
              <a:rPr lang="en-US" altLang="zh-CN" strike="noStrike" noProof="0" smtClean="0"/>
              <a:t>Click to edit Master subtitle style</a:t>
            </a:r>
            <a:endParaRPr lang="zh-CN" altLang="en-US" strike="noStrike" noProof="0" smtClean="0"/>
          </a:p>
        </p:txBody>
      </p:sp>
      <p:sp>
        <p:nvSpPr>
          <p:cNvPr id="13" name="KSO_FD"/>
          <p:cNvSpPr>
            <a:spLocks noGrp="1"/>
          </p:cNvSpPr>
          <p:nvPr>
            <p:ph type="dt" sz="half" idx="2"/>
          </p:nvPr>
        </p:nvSpPr>
        <p:spPr>
          <a:xfrm>
            <a:off x="457200" y="6245225"/>
            <a:ext cx="2133600" cy="476250"/>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4" name="KSO_FT"/>
          <p:cNvSpPr>
            <a:spLocks noGrp="1"/>
          </p:cNvSpPr>
          <p:nvPr>
            <p:ph type="ftr" sz="quarter" idx="3"/>
          </p:nvPr>
        </p:nvSpPr>
        <p:spPr>
          <a:xfrm>
            <a:off x="3124200" y="6245225"/>
            <a:ext cx="2895600" cy="476250"/>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mn-lt"/>
              <a:ea typeface="+mn-ea"/>
              <a:cs typeface="+mn-cs"/>
            </a:endParaRPr>
          </a:p>
        </p:txBody>
      </p:sp>
      <p:sp>
        <p:nvSpPr>
          <p:cNvPr id="15" name="KSO_FN"/>
          <p:cNvSpPr>
            <a:spLocks noGrp="1"/>
          </p:cNvSpPr>
          <p:nvPr>
            <p:ph type="sldNum" sz="quarter" idx="4"/>
          </p:nvPr>
        </p:nvSpPr>
        <p:spPr>
          <a:xfrm>
            <a:off x="6553200" y="6245225"/>
            <a:ext cx="2133600" cy="476250"/>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indent="0" defTabSz="914400" rtl="0" fontAlgn="auto" latinLnBrk="0">
              <a:lnSpc>
                <a:spcPct val="100000"/>
              </a:lnSpc>
              <a:buClrTx/>
              <a:buSzTx/>
              <a:buFontTx/>
              <a:buNone/>
              <a:defRPr/>
            </a:pPr>
            <a:fld id="{3AC72FE0-B935-4FAF-A2DA-90ED66BCC13F}" type="slidenum">
              <a:rPr kumimoji="0" lang="zh-CN" altLang="en-US" b="0" i="0" strike="noStrike" kern="1200" cap="none" spc="0" normalizeH="0" baseline="0" noProof="0">
                <a:latin typeface="+mn-lt"/>
                <a:ea typeface="+mn-ea"/>
                <a:cs typeface="+mn-cs"/>
              </a:rPr>
            </a:fld>
            <a:endParaRPr kumimoji="0" lang="zh-CN" altLang="en-US" b="0" i="0" strike="noStrike" kern="1200" cap="none" spc="0" normalizeH="0" baseline="0" noProof="0">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en-US" altLang="zh-CN" strike="noStrike" noProof="1" smtClean="0"/>
              <a:t>Click to edit Master title style</a:t>
            </a:r>
            <a:endParaRPr lang="en-US" strike="noStrike" noProof="1" dirty="0"/>
          </a:p>
        </p:txBody>
      </p:sp>
      <p:sp>
        <p:nvSpPr>
          <p:cNvPr id="3" name="KSO_BC1"/>
          <p:cNvSpPr>
            <a:spLocks noGrp="1"/>
          </p:cNvSpPr>
          <p:nvPr>
            <p:ph idx="1" hasCustomPrompt="1"/>
          </p:nvPr>
        </p:nvSpPr>
        <p:spPr/>
        <p:txBody>
          <a:bodyPr/>
          <a:lstStyle/>
          <a:p>
            <a:pPr lvl="0" fontAlgn="base"/>
            <a:r>
              <a:rPr lang="en-US" altLang="zh-CN" strike="noStrike" noProof="1" smtClean="0"/>
              <a:t>Click to edit Master text style</a:t>
            </a:r>
            <a:endParaRPr lang="zh-CN" altLang="en-US" strike="noStrike" noProof="1" smtClean="0"/>
          </a:p>
          <a:p>
            <a:pPr lvl="1" fontAlgn="base"/>
            <a:r>
              <a:rPr lang="en-US" altLang="zh-CN" strike="noStrike" noProof="1" smtClean="0"/>
              <a:t>Second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image" Target="../media/image2.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jpeg"/><Relationship Id="rId8" Type="http://schemas.openxmlformats.org/officeDocument/2006/relationships/image" Target="../media/image2.jpeg"/><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0"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grpSp>
        <p:nvGrpSpPr>
          <p:cNvPr id="1026" name="组合 8"/>
          <p:cNvGrpSpPr/>
          <p:nvPr/>
        </p:nvGrpSpPr>
        <p:grpSpPr>
          <a:xfrm>
            <a:off x="0" y="260350"/>
            <a:ext cx="9144000" cy="6238875"/>
            <a:chOff x="0" y="618978"/>
            <a:chExt cx="9144000" cy="6239022"/>
          </a:xfrm>
        </p:grpSpPr>
        <p:pic>
          <p:nvPicPr>
            <p:cNvPr id="1027" name="Picture 2" descr="D:\wang\office图表模板\背景素材2\05196\master.jpg"/>
            <p:cNvPicPr>
              <a:picLocks noChangeAspect="1"/>
            </p:cNvPicPr>
            <p:nvPr userDrawn="1"/>
          </p:nvPicPr>
          <p:blipFill>
            <a:blip r:embed="rId8"/>
            <a:srcRect t="20602" r="230"/>
            <a:stretch>
              <a:fillRect/>
            </a:stretch>
          </p:blipFill>
          <p:spPr>
            <a:xfrm>
              <a:off x="5750" y="618978"/>
              <a:ext cx="9138250" cy="5454313"/>
            </a:xfrm>
            <a:prstGeom prst="rect">
              <a:avLst/>
            </a:prstGeom>
            <a:noFill/>
            <a:ln w="9525">
              <a:noFill/>
            </a:ln>
          </p:spPr>
        </p:pic>
        <p:sp>
          <p:nvSpPr>
            <p:cNvPr id="11" name="矩形 10"/>
            <p:cNvSpPr/>
            <p:nvPr/>
          </p:nvSpPr>
          <p:spPr>
            <a:xfrm>
              <a:off x="0" y="5229187"/>
              <a:ext cx="9144000" cy="1628813"/>
            </a:xfrm>
            <a:prstGeom prst="rect">
              <a:avLst/>
            </a:prstGeom>
            <a:gradFill flip="none" rotWithShape="1">
              <a:gsLst>
                <a:gs pos="0">
                  <a:schemeClr val="bg1"/>
                </a:gs>
                <a:gs pos="86000">
                  <a:schemeClr val="bg1">
                    <a:shade val="100000"/>
                    <a:satMod val="11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029" name="Picture 2" descr="D:\wang\office图表模板\背景素材2\05196\slide.jpg"/>
          <p:cNvPicPr>
            <a:picLocks noChangeAspect="1"/>
          </p:cNvPicPr>
          <p:nvPr/>
        </p:nvPicPr>
        <p:blipFill>
          <a:blip r:embed="rId9"/>
          <a:srcRect t="8798" b="87773"/>
          <a:stretch>
            <a:fillRect/>
          </a:stretch>
        </p:blipFill>
        <p:spPr>
          <a:xfrm>
            <a:off x="0" y="0"/>
            <a:ext cx="9144000" cy="234950"/>
          </a:xfrm>
          <a:prstGeom prst="rect">
            <a:avLst/>
          </a:prstGeom>
          <a:noFill/>
          <a:ln w="9525">
            <a:noFill/>
          </a:ln>
        </p:spPr>
      </p:pic>
      <p:sp>
        <p:nvSpPr>
          <p:cNvPr id="8" name="矩形 7"/>
          <p:cNvSpPr/>
          <p:nvPr/>
        </p:nvSpPr>
        <p:spPr>
          <a:xfrm>
            <a:off x="0" y="269875"/>
            <a:ext cx="9144000" cy="658812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KSO_BT1"/>
          <p:cNvSpPr>
            <a:spLocks noGrp="1"/>
          </p:cNvSpPr>
          <p:nvPr>
            <p:ph type="title"/>
          </p:nvPr>
        </p:nvSpPr>
        <p:spPr>
          <a:xfrm>
            <a:off x="339725" y="261938"/>
            <a:ext cx="8370888" cy="644525"/>
          </a:xfrm>
          <a:prstGeom prst="rect">
            <a:avLst/>
          </a:prstGeom>
          <a:noFill/>
          <a:ln w="9525">
            <a:noFill/>
          </a:ln>
        </p:spPr>
        <p:txBody>
          <a:bodyPr anchor="b"/>
          <a:p>
            <a:pPr lvl="0"/>
            <a:r>
              <a:rPr lang="en-US" altLang="zh-CN" dirty="0"/>
              <a:t>Click to edit Master title style</a:t>
            </a:r>
            <a:endParaRPr lang="en-US" altLang="zh-CN" dirty="0"/>
          </a:p>
        </p:txBody>
      </p:sp>
      <p:sp>
        <p:nvSpPr>
          <p:cNvPr id="1032" name="KSO_BC1"/>
          <p:cNvSpPr>
            <a:spLocks noGrp="1"/>
          </p:cNvSpPr>
          <p:nvPr>
            <p:ph type="body"/>
          </p:nvPr>
        </p:nvSpPr>
        <p:spPr>
          <a:xfrm>
            <a:off x="339725" y="1139825"/>
            <a:ext cx="8361363" cy="5194300"/>
          </a:xfrm>
          <a:prstGeom prst="rect">
            <a:avLst/>
          </a:prstGeom>
          <a:noFill/>
          <a:ln w="9525">
            <a:noFill/>
          </a:ln>
        </p:spPr>
        <p:txBody>
          <a:bodyPr anchor="t"/>
          <a:p>
            <a:pPr lvl="0" indent="-357505"/>
            <a:r>
              <a:rPr lang="en-US" altLang="zh-CN" dirty="0"/>
              <a:t>Click to edit Master text style</a:t>
            </a:r>
            <a:endParaRPr lang="zh-CN" altLang="en-US" dirty="0"/>
          </a:p>
          <a:p>
            <a:pPr lvl="1" indent="-357505"/>
            <a:r>
              <a:rPr lang="en-US" altLang="zh-CN" dirty="0"/>
              <a:t>Second level</a:t>
            </a:r>
            <a:endParaRPr lang="zh-CN" altLang="en-US" dirty="0"/>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3200" b="1" kern="1200">
          <a:solidFill>
            <a:srgbClr val="602C05"/>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2pPr>
      <a:lvl3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3pPr>
      <a:lvl4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4pPr>
      <a:lvl5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5pPr>
      <a:lvl6pPr marL="457200" algn="l" rtl="0" fontAlgn="base">
        <a:lnSpc>
          <a:spcPct val="90000"/>
        </a:lnSpc>
        <a:spcBef>
          <a:spcPct val="0"/>
        </a:spcBef>
        <a:spcAft>
          <a:spcPct val="0"/>
        </a:spcAft>
        <a:defRPr sz="3200" b="1">
          <a:solidFill>
            <a:srgbClr val="602C05"/>
          </a:solidFill>
          <a:latin typeface="黑体" pitchFamily="49" charset="-122"/>
          <a:ea typeface="黑体" pitchFamily="49" charset="-122"/>
        </a:defRPr>
      </a:lvl6pPr>
      <a:lvl7pPr marL="914400" algn="l" rtl="0" fontAlgn="base">
        <a:lnSpc>
          <a:spcPct val="90000"/>
        </a:lnSpc>
        <a:spcBef>
          <a:spcPct val="0"/>
        </a:spcBef>
        <a:spcAft>
          <a:spcPct val="0"/>
        </a:spcAft>
        <a:defRPr sz="3200" b="1">
          <a:solidFill>
            <a:srgbClr val="602C05"/>
          </a:solidFill>
          <a:latin typeface="黑体" pitchFamily="49" charset="-122"/>
          <a:ea typeface="黑体" pitchFamily="49" charset="-122"/>
        </a:defRPr>
      </a:lvl7pPr>
      <a:lvl8pPr marL="1371600" algn="l" rtl="0" fontAlgn="base">
        <a:lnSpc>
          <a:spcPct val="90000"/>
        </a:lnSpc>
        <a:spcBef>
          <a:spcPct val="0"/>
        </a:spcBef>
        <a:spcAft>
          <a:spcPct val="0"/>
        </a:spcAft>
        <a:defRPr sz="3200" b="1">
          <a:solidFill>
            <a:srgbClr val="602C05"/>
          </a:solidFill>
          <a:latin typeface="黑体" pitchFamily="49" charset="-122"/>
          <a:ea typeface="黑体" pitchFamily="49" charset="-122"/>
        </a:defRPr>
      </a:lvl8pPr>
      <a:lvl9pPr marL="1828800" algn="l" rtl="0" fontAlgn="base">
        <a:lnSpc>
          <a:spcPct val="90000"/>
        </a:lnSpc>
        <a:spcBef>
          <a:spcPct val="0"/>
        </a:spcBef>
        <a:spcAft>
          <a:spcPct val="0"/>
        </a:spcAft>
        <a:defRPr sz="3200" b="1">
          <a:solidFill>
            <a:srgbClr val="602C05"/>
          </a:solidFill>
          <a:latin typeface="黑体" pitchFamily="49" charset="-122"/>
          <a:ea typeface="黑体" pitchFamily="49" charset="-122"/>
        </a:defRPr>
      </a:lvl9pPr>
    </p:titleStyle>
    <p:bodyStyle>
      <a:lvl1pPr marL="357505" indent="-357505" algn="just" rtl="0" eaLnBrk="0" fontAlgn="base" hangingPunct="0">
        <a:lnSpc>
          <a:spcPct val="110000"/>
        </a:lnSpc>
        <a:spcBef>
          <a:spcPts val="1800"/>
        </a:spcBef>
        <a:spcAft>
          <a:spcPct val="0"/>
        </a:spcAft>
        <a:buClr>
          <a:schemeClr val="accent1"/>
        </a:buClr>
        <a:buSzPct val="60000"/>
        <a:buFont typeface="Wingdings" panose="05000000000000000000" pitchFamily="2" charset="2"/>
        <a:buChar char="p"/>
        <a:defRPr sz="2000" kern="1200">
          <a:solidFill>
            <a:srgbClr val="602C05"/>
          </a:solidFill>
          <a:latin typeface="黑体" pitchFamily="49" charset="-122"/>
          <a:ea typeface="黑体" pitchFamily="49" charset="-122"/>
          <a:cs typeface="+mn-cs"/>
        </a:defRPr>
      </a:lvl1pPr>
      <a:lvl2pPr marL="357505" indent="-357505" algn="just" rtl="0" eaLnBrk="0" fontAlgn="base" hangingPunct="0">
        <a:lnSpc>
          <a:spcPct val="130000"/>
        </a:lnSpc>
        <a:spcBef>
          <a:spcPct val="0"/>
        </a:spcBef>
        <a:spcAft>
          <a:spcPts val="600"/>
        </a:spcAft>
        <a:buClr>
          <a:srgbClr val="FBB290"/>
        </a:buClr>
        <a:buFont typeface="幼圆" pitchFamily="49" charset="-122"/>
        <a:buChar char=" "/>
        <a:defRPr sz="1600" kern="1200">
          <a:solidFill>
            <a:srgbClr val="717171"/>
          </a:solidFill>
          <a:latin typeface="幼圆" pitchFamily="49" charset="-122"/>
          <a:ea typeface="幼圆"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grpSp>
        <p:nvGrpSpPr>
          <p:cNvPr id="1026" name="组合 8"/>
          <p:cNvGrpSpPr/>
          <p:nvPr/>
        </p:nvGrpSpPr>
        <p:grpSpPr>
          <a:xfrm>
            <a:off x="0" y="260350"/>
            <a:ext cx="9144000" cy="6238875"/>
            <a:chOff x="0" y="618978"/>
            <a:chExt cx="9144000" cy="6239022"/>
          </a:xfrm>
        </p:grpSpPr>
        <p:pic>
          <p:nvPicPr>
            <p:cNvPr id="1027" name="Picture 2" descr="D:\wang\office图表模板\背景素材2\05196\master.jpg"/>
            <p:cNvPicPr>
              <a:picLocks noChangeAspect="1"/>
            </p:cNvPicPr>
            <p:nvPr userDrawn="1"/>
          </p:nvPicPr>
          <p:blipFill>
            <a:blip r:embed="rId8"/>
            <a:srcRect t="20602" r="230"/>
            <a:stretch>
              <a:fillRect/>
            </a:stretch>
          </p:blipFill>
          <p:spPr>
            <a:xfrm>
              <a:off x="5750" y="618978"/>
              <a:ext cx="9138250" cy="5454313"/>
            </a:xfrm>
            <a:prstGeom prst="rect">
              <a:avLst/>
            </a:prstGeom>
            <a:noFill/>
            <a:ln w="9525">
              <a:noFill/>
            </a:ln>
          </p:spPr>
        </p:pic>
        <p:sp>
          <p:nvSpPr>
            <p:cNvPr id="11" name="矩形 10"/>
            <p:cNvSpPr/>
            <p:nvPr/>
          </p:nvSpPr>
          <p:spPr>
            <a:xfrm>
              <a:off x="0" y="5229187"/>
              <a:ext cx="9144000" cy="1628813"/>
            </a:xfrm>
            <a:prstGeom prst="rect">
              <a:avLst/>
            </a:prstGeom>
            <a:gradFill flip="none" rotWithShape="1">
              <a:gsLst>
                <a:gs pos="0">
                  <a:schemeClr val="bg1"/>
                </a:gs>
                <a:gs pos="86000">
                  <a:schemeClr val="bg1">
                    <a:shade val="100000"/>
                    <a:satMod val="11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1029" name="Picture 2" descr="D:\wang\office图表模板\背景素材2\05196\slide.jpg"/>
          <p:cNvPicPr>
            <a:picLocks noChangeAspect="1"/>
          </p:cNvPicPr>
          <p:nvPr/>
        </p:nvPicPr>
        <p:blipFill>
          <a:blip r:embed="rId9"/>
          <a:srcRect t="8798" b="87773"/>
          <a:stretch>
            <a:fillRect/>
          </a:stretch>
        </p:blipFill>
        <p:spPr>
          <a:xfrm>
            <a:off x="0" y="0"/>
            <a:ext cx="9144000" cy="234950"/>
          </a:xfrm>
          <a:prstGeom prst="rect">
            <a:avLst/>
          </a:prstGeom>
          <a:noFill/>
          <a:ln w="9525">
            <a:noFill/>
          </a:ln>
        </p:spPr>
      </p:pic>
      <p:sp>
        <p:nvSpPr>
          <p:cNvPr id="8" name="矩形 7"/>
          <p:cNvSpPr/>
          <p:nvPr/>
        </p:nvSpPr>
        <p:spPr>
          <a:xfrm>
            <a:off x="0" y="269875"/>
            <a:ext cx="9144000" cy="658812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1" name="KSO_BT1"/>
          <p:cNvSpPr>
            <a:spLocks noGrp="1"/>
          </p:cNvSpPr>
          <p:nvPr>
            <p:ph type="title"/>
          </p:nvPr>
        </p:nvSpPr>
        <p:spPr>
          <a:xfrm>
            <a:off x="339725" y="261938"/>
            <a:ext cx="8370888" cy="644525"/>
          </a:xfrm>
          <a:prstGeom prst="rect">
            <a:avLst/>
          </a:prstGeom>
          <a:noFill/>
          <a:ln w="9525">
            <a:noFill/>
          </a:ln>
        </p:spPr>
        <p:txBody>
          <a:bodyPr anchor="b"/>
          <a:p>
            <a:pPr lvl="0"/>
            <a:r>
              <a:rPr lang="en-US" altLang="zh-CN" dirty="0"/>
              <a:t>Click to edit Master title style</a:t>
            </a:r>
            <a:endParaRPr lang="en-US" altLang="zh-CN" dirty="0"/>
          </a:p>
        </p:txBody>
      </p:sp>
      <p:sp>
        <p:nvSpPr>
          <p:cNvPr id="1032" name="KSO_BC1"/>
          <p:cNvSpPr>
            <a:spLocks noGrp="1"/>
          </p:cNvSpPr>
          <p:nvPr>
            <p:ph type="body"/>
          </p:nvPr>
        </p:nvSpPr>
        <p:spPr>
          <a:xfrm>
            <a:off x="339725" y="1139825"/>
            <a:ext cx="8361363" cy="5194300"/>
          </a:xfrm>
          <a:prstGeom prst="rect">
            <a:avLst/>
          </a:prstGeom>
          <a:noFill/>
          <a:ln w="9525">
            <a:noFill/>
          </a:ln>
        </p:spPr>
        <p:txBody>
          <a:bodyPr anchor="t"/>
          <a:p>
            <a:pPr lvl="0" indent="-357505"/>
            <a:r>
              <a:rPr lang="en-US" altLang="zh-CN" dirty="0"/>
              <a:t>Click to edit Master text style</a:t>
            </a:r>
            <a:endParaRPr lang="zh-CN" altLang="en-US" dirty="0"/>
          </a:p>
          <a:p>
            <a:pPr lvl="1" indent="-357505"/>
            <a:r>
              <a:rPr lang="en-US" altLang="zh-CN" dirty="0"/>
              <a:t>Second level</a:t>
            </a:r>
            <a:endParaRPr lang="zh-CN" altLang="en-US" dirty="0"/>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B4CEACF-EC76-486B-99D3-FA1BAC8AAF00}"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ftr="0" dt="0"/>
  <p:txStyles>
    <p:titleStyle>
      <a:lvl1pPr algn="l" rtl="0" eaLnBrk="0" fontAlgn="base" hangingPunct="0">
        <a:lnSpc>
          <a:spcPct val="90000"/>
        </a:lnSpc>
        <a:spcBef>
          <a:spcPct val="0"/>
        </a:spcBef>
        <a:spcAft>
          <a:spcPct val="0"/>
        </a:spcAft>
        <a:defRPr sz="3200" b="1" kern="1200">
          <a:solidFill>
            <a:srgbClr val="602C05"/>
          </a:solidFill>
          <a:latin typeface="黑体" pitchFamily="49" charset="-122"/>
          <a:ea typeface="黑体" pitchFamily="49" charset="-122"/>
          <a:cs typeface="+mj-cs"/>
        </a:defRPr>
      </a:lvl1pPr>
      <a:lvl2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2pPr>
      <a:lvl3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3pPr>
      <a:lvl4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4pPr>
      <a:lvl5pPr algn="l" rtl="0" eaLnBrk="0" fontAlgn="base" hangingPunct="0">
        <a:lnSpc>
          <a:spcPct val="90000"/>
        </a:lnSpc>
        <a:spcBef>
          <a:spcPct val="0"/>
        </a:spcBef>
        <a:spcAft>
          <a:spcPct val="0"/>
        </a:spcAft>
        <a:defRPr sz="3200" b="1">
          <a:solidFill>
            <a:srgbClr val="602C05"/>
          </a:solidFill>
          <a:latin typeface="黑体" pitchFamily="49" charset="-122"/>
          <a:ea typeface="黑体" pitchFamily="49" charset="-122"/>
        </a:defRPr>
      </a:lvl5pPr>
      <a:lvl6pPr marL="457200" algn="l" rtl="0" fontAlgn="base">
        <a:lnSpc>
          <a:spcPct val="90000"/>
        </a:lnSpc>
        <a:spcBef>
          <a:spcPct val="0"/>
        </a:spcBef>
        <a:spcAft>
          <a:spcPct val="0"/>
        </a:spcAft>
        <a:defRPr sz="3200" b="1">
          <a:solidFill>
            <a:srgbClr val="602C05"/>
          </a:solidFill>
          <a:latin typeface="黑体" pitchFamily="49" charset="-122"/>
          <a:ea typeface="黑体" pitchFamily="49" charset="-122"/>
        </a:defRPr>
      </a:lvl6pPr>
      <a:lvl7pPr marL="914400" algn="l" rtl="0" fontAlgn="base">
        <a:lnSpc>
          <a:spcPct val="90000"/>
        </a:lnSpc>
        <a:spcBef>
          <a:spcPct val="0"/>
        </a:spcBef>
        <a:spcAft>
          <a:spcPct val="0"/>
        </a:spcAft>
        <a:defRPr sz="3200" b="1">
          <a:solidFill>
            <a:srgbClr val="602C05"/>
          </a:solidFill>
          <a:latin typeface="黑体" pitchFamily="49" charset="-122"/>
          <a:ea typeface="黑体" pitchFamily="49" charset="-122"/>
        </a:defRPr>
      </a:lvl7pPr>
      <a:lvl8pPr marL="1371600" algn="l" rtl="0" fontAlgn="base">
        <a:lnSpc>
          <a:spcPct val="90000"/>
        </a:lnSpc>
        <a:spcBef>
          <a:spcPct val="0"/>
        </a:spcBef>
        <a:spcAft>
          <a:spcPct val="0"/>
        </a:spcAft>
        <a:defRPr sz="3200" b="1">
          <a:solidFill>
            <a:srgbClr val="602C05"/>
          </a:solidFill>
          <a:latin typeface="黑体" pitchFamily="49" charset="-122"/>
          <a:ea typeface="黑体" pitchFamily="49" charset="-122"/>
        </a:defRPr>
      </a:lvl8pPr>
      <a:lvl9pPr marL="1828800" algn="l" rtl="0" fontAlgn="base">
        <a:lnSpc>
          <a:spcPct val="90000"/>
        </a:lnSpc>
        <a:spcBef>
          <a:spcPct val="0"/>
        </a:spcBef>
        <a:spcAft>
          <a:spcPct val="0"/>
        </a:spcAft>
        <a:defRPr sz="3200" b="1">
          <a:solidFill>
            <a:srgbClr val="602C05"/>
          </a:solidFill>
          <a:latin typeface="黑体" pitchFamily="49" charset="-122"/>
          <a:ea typeface="黑体" pitchFamily="49" charset="-122"/>
        </a:defRPr>
      </a:lvl9pPr>
    </p:titleStyle>
    <p:bodyStyle>
      <a:lvl1pPr marL="357505" indent="-357505" algn="just" rtl="0" eaLnBrk="0" fontAlgn="base" hangingPunct="0">
        <a:lnSpc>
          <a:spcPct val="110000"/>
        </a:lnSpc>
        <a:spcBef>
          <a:spcPts val="1800"/>
        </a:spcBef>
        <a:spcAft>
          <a:spcPct val="0"/>
        </a:spcAft>
        <a:buClr>
          <a:schemeClr val="accent1"/>
        </a:buClr>
        <a:buSzPct val="60000"/>
        <a:buFont typeface="Wingdings" panose="05000000000000000000" pitchFamily="2" charset="2"/>
        <a:buChar char="p"/>
        <a:defRPr sz="2000" kern="1200">
          <a:solidFill>
            <a:srgbClr val="602C05"/>
          </a:solidFill>
          <a:latin typeface="黑体" pitchFamily="49" charset="-122"/>
          <a:ea typeface="黑体" pitchFamily="49" charset="-122"/>
          <a:cs typeface="+mn-cs"/>
        </a:defRPr>
      </a:lvl1pPr>
      <a:lvl2pPr marL="357505" indent="-357505" algn="just" rtl="0" eaLnBrk="0" fontAlgn="base" hangingPunct="0">
        <a:lnSpc>
          <a:spcPct val="130000"/>
        </a:lnSpc>
        <a:spcBef>
          <a:spcPct val="0"/>
        </a:spcBef>
        <a:spcAft>
          <a:spcPts val="600"/>
        </a:spcAft>
        <a:buClr>
          <a:srgbClr val="FBB290"/>
        </a:buClr>
        <a:buFont typeface="幼圆" pitchFamily="49" charset="-122"/>
        <a:buChar char=" "/>
        <a:defRPr sz="1600" kern="1200">
          <a:solidFill>
            <a:srgbClr val="717171"/>
          </a:solidFill>
          <a:latin typeface="幼圆" pitchFamily="49" charset="-122"/>
          <a:ea typeface="幼圆" pitchFamily="49"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10.wmf"/><Relationship Id="rId3" Type="http://schemas.openxmlformats.org/officeDocument/2006/relationships/oleObject" Target="../embeddings/oleObject4.bin"/><Relationship Id="rId2" Type="http://schemas.openxmlformats.org/officeDocument/2006/relationships/image" Target="../media/image9.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11.wmf"/><Relationship Id="rId3" Type="http://schemas.openxmlformats.org/officeDocument/2006/relationships/oleObject" Target="../embeddings/oleObject7.bin"/><Relationship Id="rId2" Type="http://schemas.openxmlformats.org/officeDocument/2006/relationships/image" Target="../media/image10.wmf"/><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2.wmf"/><Relationship Id="rId3" Type="http://schemas.openxmlformats.org/officeDocument/2006/relationships/oleObject" Target="../embeddings/oleObject10.bin"/><Relationship Id="rId2" Type="http://schemas.openxmlformats.org/officeDocument/2006/relationships/image" Target="../media/image10.wmf"/><Relationship Id="rId1"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3.wmf"/><Relationship Id="rId3" Type="http://schemas.openxmlformats.org/officeDocument/2006/relationships/oleObject" Target="../embeddings/oleObject14.bin"/><Relationship Id="rId2" Type="http://schemas.openxmlformats.org/officeDocument/2006/relationships/image" Target="../media/image9.w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3.xml"/><Relationship Id="rId4" Type="http://schemas.openxmlformats.org/officeDocument/2006/relationships/image" Target="../media/image20.wmf"/><Relationship Id="rId3" Type="http://schemas.openxmlformats.org/officeDocument/2006/relationships/oleObject" Target="../embeddings/oleObject19.bin"/><Relationship Id="rId2" Type="http://schemas.openxmlformats.org/officeDocument/2006/relationships/image" Target="../media/image19.wmf"/><Relationship Id="rId1"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3.xml"/><Relationship Id="rId2" Type="http://schemas.openxmlformats.org/officeDocument/2006/relationships/image" Target="../media/image21.wmf"/><Relationship Id="rId1" Type="http://schemas.openxmlformats.org/officeDocument/2006/relationships/oleObject" Target="../embeddings/oleObject20.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3.xml"/><Relationship Id="rId2" Type="http://schemas.openxmlformats.org/officeDocument/2006/relationships/image" Target="../media/image22.wmf"/><Relationship Id="rId1"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3.xml"/><Relationship Id="rId2" Type="http://schemas.openxmlformats.org/officeDocument/2006/relationships/image" Target="../media/image23.wmf"/><Relationship Id="rId1" Type="http://schemas.openxmlformats.org/officeDocument/2006/relationships/oleObject" Target="../embeddings/oleObject2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3.xml"/><Relationship Id="rId4" Type="http://schemas.openxmlformats.org/officeDocument/2006/relationships/image" Target="../media/image25.wmf"/><Relationship Id="rId3" Type="http://schemas.openxmlformats.org/officeDocument/2006/relationships/oleObject" Target="../embeddings/oleObject24.bin"/><Relationship Id="rId2" Type="http://schemas.openxmlformats.org/officeDocument/2006/relationships/image" Target="../media/image24.wmf"/><Relationship Id="rId1" Type="http://schemas.openxmlformats.org/officeDocument/2006/relationships/oleObject" Target="../embeddings/oleObject23.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3.xml"/><Relationship Id="rId2" Type="http://schemas.openxmlformats.org/officeDocument/2006/relationships/image" Target="../media/image26.wmf"/><Relationship Id="rId1"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3.xml"/><Relationship Id="rId2" Type="http://schemas.openxmlformats.org/officeDocument/2006/relationships/image" Target="../media/image27.wmf"/><Relationship Id="rId1" Type="http://schemas.openxmlformats.org/officeDocument/2006/relationships/oleObject" Target="../embeddings/oleObject26.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3.xml"/><Relationship Id="rId2" Type="http://schemas.openxmlformats.org/officeDocument/2006/relationships/image" Target="../media/image29.wmf"/><Relationship Id="rId1"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2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3.xml"/><Relationship Id="rId2" Type="http://schemas.openxmlformats.org/officeDocument/2006/relationships/image" Target="../media/image31.wmf"/><Relationship Id="rId1"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jpeg"/><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3.xml"/><Relationship Id="rId4" Type="http://schemas.openxmlformats.org/officeDocument/2006/relationships/image" Target="../media/image33.wmf"/><Relationship Id="rId3" Type="http://schemas.openxmlformats.org/officeDocument/2006/relationships/oleObject" Target="../embeddings/oleObject31.bin"/><Relationship Id="rId2" Type="http://schemas.openxmlformats.org/officeDocument/2006/relationships/image" Target="../media/image32.wmf"/><Relationship Id="rId1" Type="http://schemas.openxmlformats.org/officeDocument/2006/relationships/oleObject" Target="../embeddings/oleObject30.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34.wmf"/><Relationship Id="rId1" Type="http://schemas.openxmlformats.org/officeDocument/2006/relationships/oleObject" Target="../embeddings/oleObject32.bin"/></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3.xml"/><Relationship Id="rId4" Type="http://schemas.openxmlformats.org/officeDocument/2006/relationships/image" Target="../media/image36.wmf"/><Relationship Id="rId3" Type="http://schemas.openxmlformats.org/officeDocument/2006/relationships/oleObject" Target="../embeddings/oleObject34.bin"/><Relationship Id="rId2" Type="http://schemas.openxmlformats.org/officeDocument/2006/relationships/image" Target="../media/image35.wmf"/><Relationship Id="rId1" Type="http://schemas.openxmlformats.org/officeDocument/2006/relationships/oleObject" Target="../embeddings/oleObject33.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3.xml"/><Relationship Id="rId2" Type="http://schemas.openxmlformats.org/officeDocument/2006/relationships/image" Target="../media/image37.wmf"/><Relationship Id="rId1" Type="http://schemas.openxmlformats.org/officeDocument/2006/relationships/oleObject" Target="../embeddings/oleObject35.bin"/></Relationships>
</file>

<file path=ppt/slides/_rels/slide67.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3.xml"/><Relationship Id="rId4" Type="http://schemas.openxmlformats.org/officeDocument/2006/relationships/image" Target="../media/image39.wmf"/><Relationship Id="rId3" Type="http://schemas.openxmlformats.org/officeDocument/2006/relationships/oleObject" Target="../embeddings/oleObject37.bin"/><Relationship Id="rId2" Type="http://schemas.openxmlformats.org/officeDocument/2006/relationships/image" Target="../media/image38.wmf"/><Relationship Id="rId1" Type="http://schemas.openxmlformats.org/officeDocument/2006/relationships/oleObject" Target="../embeddings/oleObject36.bin"/></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28.vml"/><Relationship Id="rId5" Type="http://schemas.openxmlformats.org/officeDocument/2006/relationships/slideLayout" Target="../slideLayouts/slideLayout3.xml"/><Relationship Id="rId4" Type="http://schemas.openxmlformats.org/officeDocument/2006/relationships/image" Target="../media/image41.wmf"/><Relationship Id="rId3" Type="http://schemas.openxmlformats.org/officeDocument/2006/relationships/oleObject" Target="../embeddings/oleObject39.bin"/><Relationship Id="rId2" Type="http://schemas.openxmlformats.org/officeDocument/2006/relationships/image" Target="../media/image40.wmf"/><Relationship Id="rId1" Type="http://schemas.openxmlformats.org/officeDocument/2006/relationships/oleObject" Target="../embeddings/oleObject38.bin"/></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3.xml"/><Relationship Id="rId2" Type="http://schemas.openxmlformats.org/officeDocument/2006/relationships/image" Target="../media/image42.wmf"/><Relationship Id="rId1" Type="http://schemas.openxmlformats.org/officeDocument/2006/relationships/oleObject" Target="../embeddings/oleObject40.bin"/></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3.xml"/><Relationship Id="rId2" Type="http://schemas.openxmlformats.org/officeDocument/2006/relationships/image" Target="../media/image43.wmf"/><Relationship Id="rId1" Type="http://schemas.openxmlformats.org/officeDocument/2006/relationships/oleObject" Target="../embeddings/oleObject41.bin"/></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3.xml"/><Relationship Id="rId4" Type="http://schemas.openxmlformats.org/officeDocument/2006/relationships/image" Target="../media/image45.wmf"/><Relationship Id="rId3" Type="http://schemas.openxmlformats.org/officeDocument/2006/relationships/oleObject" Target="../embeddings/oleObject43.bin"/><Relationship Id="rId2" Type="http://schemas.openxmlformats.org/officeDocument/2006/relationships/image" Target="../media/image44.wmf"/><Relationship Id="rId1" Type="http://schemas.openxmlformats.org/officeDocument/2006/relationships/oleObject" Target="../embeddings/oleObject42.bin"/></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5"/>
          <p:cNvSpPr>
            <a:spLocks noGrp="1"/>
          </p:cNvSpPr>
          <p:nvPr>
            <p:ph type="ctrTitle"/>
          </p:nvPr>
        </p:nvSpPr>
        <p:spPr/>
        <p:txBody>
          <a:bodyPr wrap="square" lIns="91440" tIns="45720" rIns="91440" bIns="45720" anchor="b"/>
          <a:p>
            <a:pPr eaLnBrk="1" hangingPunct="1"/>
            <a:r>
              <a:rPr lang="en-IN" altLang="zh-CN" sz="4800" kern="1200" dirty="0">
                <a:latin typeface="黑体" pitchFamily="49" charset="-122"/>
                <a:ea typeface="黑体" pitchFamily="49" charset="-122"/>
                <a:cs typeface="+mj-cs"/>
              </a:rPr>
              <a:t>DOCKER</a:t>
            </a:r>
            <a:endParaRPr lang="en-IN" altLang="zh-CN" sz="4800" kern="1200" dirty="0">
              <a:latin typeface="黑体" pitchFamily="49" charset="-122"/>
              <a:ea typeface="黑体" pitchFamily="49" charset="-122"/>
              <a:cs typeface="+mj-cs"/>
            </a:endParaRPr>
          </a:p>
        </p:txBody>
      </p:sp>
      <p:sp>
        <p:nvSpPr>
          <p:cNvPr id="4098" name="Rectangle 6"/>
          <p:cNvSpPr>
            <a:spLocks noGrp="1"/>
          </p:cNvSpPr>
          <p:nvPr>
            <p:ph type="subTitle" idx="1"/>
          </p:nvPr>
        </p:nvSpPr>
        <p:spPr/>
        <p:txBody>
          <a:bodyPr wrap="square" lIns="91440" tIns="45720" rIns="91440" bIns="45720" anchor="t"/>
          <a:p>
            <a:pPr eaLnBrk="1" hangingPunct="1">
              <a:buSzPct val="60000"/>
              <a:buFont typeface="Wingdings" panose="05000000000000000000" pitchFamily="2" charset="2"/>
            </a:pPr>
            <a:endParaRPr lang="zh-CN" altLang="en-US" kern="1200" dirty="0">
              <a:latin typeface="黑体" pitchFamily="49" charset="-122"/>
              <a:ea typeface="黑体" pitchFamily="49" charset="-122"/>
              <a:cs typeface="+mn-cs"/>
            </a:endParaRPr>
          </a:p>
        </p:txBody>
      </p:sp>
      <p:pic>
        <p:nvPicPr>
          <p:cNvPr id="4099" name="Picture 1" descr="images"/>
          <p:cNvPicPr>
            <a:picLocks noChangeAspect="1"/>
          </p:cNvPicPr>
          <p:nvPr/>
        </p:nvPicPr>
        <p:blipFill>
          <a:blip r:embed="rId1"/>
          <a:stretch>
            <a:fillRect/>
          </a:stretch>
        </p:blipFill>
        <p:spPr>
          <a:xfrm>
            <a:off x="920750" y="19050"/>
            <a:ext cx="1254125" cy="1081088"/>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ext Placeholder 2"/>
          <p:cNvSpPr>
            <a:spLocks noGrp="1"/>
          </p:cNvSpPr>
          <p:nvPr>
            <p:ph type="body" sz="quarter" idx="13"/>
          </p:nvPr>
        </p:nvSpPr>
        <p:spPr>
          <a:xfrm>
            <a:off x="339725" y="1320165"/>
            <a:ext cx="8371205" cy="5123815"/>
          </a:xfrm>
        </p:spPr>
        <p:txBody>
          <a:bodyPr>
            <a:normAutofit lnSpcReduction="20000"/>
          </a:bodyPr>
          <a:p>
            <a:pPr marL="342900" indent="-342900" eaLnBrk="1" hangingPunct="1">
              <a:buFont typeface="Wingdings" panose="05000000000000000000" charset="0"/>
              <a:buChar char="o"/>
            </a:pPr>
            <a:r>
              <a:rPr lang="zh-CN" altLang="en-US" sz="2600" dirty="0">
                <a:sym typeface="+mn-ea"/>
              </a:rPr>
              <a:t>You can create, run, stop, move, or delete a container using the Docker API or CLI. </a:t>
            </a:r>
            <a:endParaRPr lang="zh-CN" altLang="en-US" sz="2600" dirty="0"/>
          </a:p>
          <a:p>
            <a:pPr marL="342900" indent="-342900" eaLnBrk="1" hangingPunct="1">
              <a:buFont typeface="Wingdings" panose="05000000000000000000" charset="0"/>
              <a:buChar char="o"/>
            </a:pPr>
            <a:r>
              <a:rPr lang="zh-CN" altLang="en-US" sz="2600" dirty="0">
                <a:sym typeface="+mn-ea"/>
              </a:rPr>
              <a:t>You can connect a container to one or more networks, attach storage to it, or even create a new image based on its current state.</a:t>
            </a:r>
            <a:endParaRPr lang="zh-CN" altLang="en-US" sz="2600" dirty="0"/>
          </a:p>
          <a:p>
            <a:pPr marL="342900" indent="-342900" eaLnBrk="1" hangingPunct="1">
              <a:buFont typeface="Wingdings" panose="05000000000000000000" charset="0"/>
              <a:buChar char="o"/>
            </a:pPr>
            <a:r>
              <a:rPr lang="zh-CN" altLang="en-US" sz="2600" dirty="0">
                <a:sym typeface="+mn-ea"/>
              </a:rPr>
              <a:t>By default, a container is relatively well isolated from other containers and its host machine. </a:t>
            </a:r>
            <a:endParaRPr lang="zh-CN" altLang="en-US" sz="2600" dirty="0"/>
          </a:p>
          <a:p>
            <a:pPr marL="342900" indent="-342900" eaLnBrk="1" hangingPunct="1">
              <a:buFont typeface="Wingdings" panose="05000000000000000000" charset="0"/>
              <a:buChar char="o"/>
            </a:pPr>
            <a:r>
              <a:rPr lang="zh-CN" altLang="en-US" sz="2600" dirty="0">
                <a:sym typeface="+mn-ea"/>
              </a:rPr>
              <a:t>You can control how isolated a container’s network, storage, or other underlying subsystems are from other containers or from the host machine.</a:t>
            </a:r>
            <a:endParaRPr lang="zh-CN" altLang="en-US" dirty="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3314"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700" dirty="0"/>
              <a:t>T</a:t>
            </a:r>
            <a:r>
              <a:rPr lang="zh-CN" altLang="en-US" sz="2700" dirty="0"/>
              <a:t>hey start instantly and use less compute and RAM.</a:t>
            </a:r>
            <a:endParaRPr lang="zh-CN" altLang="en-US" sz="2700" dirty="0"/>
          </a:p>
          <a:p>
            <a:pPr eaLnBrk="1" hangingPunct="1"/>
            <a:r>
              <a:rPr lang="zh-CN" altLang="en-US" sz="2700" dirty="0"/>
              <a:t>Images are constructed from filesystem layers and share common files. </a:t>
            </a:r>
            <a:endParaRPr lang="zh-CN" altLang="en-US" sz="2700" dirty="0"/>
          </a:p>
          <a:p>
            <a:pPr eaLnBrk="1" hangingPunct="1"/>
            <a:r>
              <a:rPr lang="zh-CN" altLang="en-US" sz="2700" dirty="0"/>
              <a:t>This minimizes disk usage and image downloads are much faster.</a:t>
            </a:r>
            <a:endParaRPr lang="zh-CN" altLang="en-US" sz="2700" dirty="0"/>
          </a:p>
          <a:p>
            <a:pPr eaLnBrk="1" hangingPunct="1"/>
            <a:r>
              <a:rPr lang="zh-CN" altLang="en-US" sz="2700" dirty="0"/>
              <a:t>Docker containers are based on open standards and run on all major Linux distributions, Microsoft Windows, and on any infrastructure including VMs, bare-metal and in the cloud.</a:t>
            </a:r>
            <a:endParaRPr lang="zh-CN" altLang="en-US" sz="2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5362" name="Rectangle 6"/>
          <p:cNvSpPr>
            <a:spLocks noGrp="1"/>
          </p:cNvSpPr>
          <p:nvPr>
            <p:ph type="body"/>
          </p:nvPr>
        </p:nvSpPr>
        <p:spPr>
          <a:xfrm>
            <a:off x="234315" y="906780"/>
            <a:ext cx="8665845" cy="5427345"/>
          </a:xfrm>
        </p:spPr>
        <p:txBody>
          <a:bodyPr wrap="square" lIns="91440" tIns="45720" rIns="91440" bIns="45720" anchor="t"/>
          <a:p>
            <a:pPr eaLnBrk="1" hangingPunct="1"/>
            <a:r>
              <a:rPr lang="zh-CN" altLang="en-US" sz="2600" dirty="0"/>
              <a:t>A container is defined by its image as well as any configuration options you provide to it when you create or run it. </a:t>
            </a:r>
            <a:endParaRPr lang="zh-CN" altLang="en-US" sz="2600" dirty="0"/>
          </a:p>
          <a:p>
            <a:pPr eaLnBrk="1" hangingPunct="1"/>
            <a:r>
              <a:rPr lang="zh-CN" altLang="en-US" sz="2600" dirty="0"/>
              <a:t>When a container stops, any changes to it</a:t>
            </a:r>
            <a:r>
              <a:rPr lang="en-IN" altLang="zh-CN" sz="2600" dirty="0"/>
              <a:t>s</a:t>
            </a:r>
            <a:r>
              <a:rPr lang="zh-CN" altLang="en-US" sz="2600" dirty="0"/>
              <a:t> state that are not stored in persistent storage disappears.</a:t>
            </a:r>
            <a:endParaRPr lang="zh-CN" altLang="en-US" sz="2600" dirty="0"/>
          </a:p>
          <a:p>
            <a:pPr eaLnBrk="1" hangingPunct="1"/>
            <a:r>
              <a:rPr lang="en-IN" altLang="zh-CN" sz="2600" dirty="0"/>
              <a:t>However any change which is stored in the container persistent storage is maintained even if the container is stopped.</a:t>
            </a:r>
            <a:endParaRPr lang="en-IN" altLang="zh-CN" sz="2600" dirty="0"/>
          </a:p>
          <a:p>
            <a:pPr eaLnBrk="1" hangingPunct="1"/>
            <a:r>
              <a:rPr lang="en-IN" altLang="zh-CN" sz="2600" dirty="0"/>
              <a:t>However if that container is deleted, everything is lost and the image from which the container was created remains unchanged always.</a:t>
            </a:r>
            <a:endParaRPr lang="en-IN" altLang="zh-CN" sz="2600" dirty="0"/>
          </a:p>
          <a:p>
            <a:pPr eaLnBrk="1" hangingPunct="1"/>
            <a:endParaRPr lang="zh-CN" altLang="en-US" sz="2300" dirty="0"/>
          </a:p>
          <a:p>
            <a:pPr eaLnBrk="1" hangingPunct="1"/>
            <a:endParaRPr lang="zh-CN" altLang="en-US" sz="2300" dirty="0"/>
          </a:p>
          <a:p>
            <a:pPr eaLnBrk="1" hangingPunct="1"/>
            <a:endParaRPr lang="zh-CN" altLang="en-US" sz="2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3" name="Content Placeholder 2"/>
          <p:cNvSpPr>
            <a:spLocks noGrp="1"/>
          </p:cNvSpPr>
          <p:nvPr>
            <p:ph sz="half" idx="2"/>
          </p:nvPr>
        </p:nvSpPr>
        <p:spPr>
          <a:xfrm>
            <a:off x="339725" y="1244600"/>
            <a:ext cx="8370570" cy="4932680"/>
          </a:xfrm>
        </p:spPr>
        <p:txBody>
          <a:bodyPr/>
          <a:p>
            <a:pPr marL="0" indent="0">
              <a:buNone/>
            </a:pPr>
            <a:r>
              <a:rPr lang="en-IN" altLang="en-US" sz="3200" b="1"/>
              <a:t>Docker is available in 2 editions</a:t>
            </a:r>
            <a:endParaRPr lang="en-IN" altLang="en-US" sz="3200" b="1"/>
          </a:p>
          <a:p>
            <a:pPr marL="0" indent="0">
              <a:buNone/>
            </a:pPr>
            <a:endParaRPr lang="en-IN" altLang="en-US" sz="3200" b="1"/>
          </a:p>
        </p:txBody>
      </p:sp>
      <p:graphicFrame>
        <p:nvGraphicFramePr>
          <p:cNvPr id="4" name="Content Placeholder 3"/>
          <p:cNvGraphicFramePr/>
          <p:nvPr>
            <p:ph sz="half" idx="1"/>
          </p:nvPr>
        </p:nvGraphicFramePr>
        <p:xfrm>
          <a:off x="478155" y="2220595"/>
          <a:ext cx="3810000" cy="1066800"/>
        </p:xfrm>
        <a:graphic>
          <a:graphicData uri="http://schemas.openxmlformats.org/presentationml/2006/ole">
            <mc:AlternateContent xmlns:mc="http://schemas.openxmlformats.org/markup-compatibility/2006">
              <mc:Choice xmlns:v="urn:schemas-microsoft-com:vml" Requires="v">
                <p:oleObj spid="_x0000_s5"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478155" y="2220595"/>
                        <a:ext cx="3810000" cy="1066800"/>
                      </a:xfrm>
                      <a:prstGeom prst="rect">
                        <a:avLst/>
                      </a:prstGeom>
                    </p:spPr>
                  </p:pic>
                </p:oleObj>
              </mc:Fallback>
            </mc:AlternateContent>
          </a:graphicData>
        </a:graphic>
      </p:graphicFrame>
      <p:graphicFrame>
        <p:nvGraphicFramePr>
          <p:cNvPr id="6" name="Object 5"/>
          <p:cNvGraphicFramePr/>
          <p:nvPr/>
        </p:nvGraphicFramePr>
        <p:xfrm>
          <a:off x="3189605" y="4015740"/>
          <a:ext cx="4279900" cy="1059180"/>
        </p:xfrm>
        <a:graphic>
          <a:graphicData uri="http://schemas.openxmlformats.org/presentationml/2006/ole">
            <mc:AlternateContent xmlns:mc="http://schemas.openxmlformats.org/markup-compatibility/2006">
              <mc:Choice xmlns:v="urn:schemas-microsoft-com:vml" Requires="v">
                <p:oleObj spid="_x0000_s7" name="" r:id="rId3" imgW="4276725" imgH="819150" progId="Paint.Picture">
                  <p:embed/>
                </p:oleObj>
              </mc:Choice>
              <mc:Fallback>
                <p:oleObj name="" r:id="rId3" imgW="4276725" imgH="819150" progId="Paint.Picture">
                  <p:embed/>
                  <p:pic>
                    <p:nvPicPr>
                      <p:cNvPr id="0" name="Picture 6"/>
                      <p:cNvPicPr/>
                      <p:nvPr/>
                    </p:nvPicPr>
                    <p:blipFill>
                      <a:blip r:embed="rId4"/>
                      <a:stretch>
                        <a:fillRect/>
                      </a:stretch>
                    </p:blipFill>
                    <p:spPr>
                      <a:xfrm>
                        <a:off x="3189605" y="4015740"/>
                        <a:ext cx="4279900" cy="105918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graphicFrame>
        <p:nvGraphicFramePr>
          <p:cNvPr id="6" name="Content Placeholder 5"/>
          <p:cNvGraphicFramePr/>
          <p:nvPr>
            <p:ph idx="1"/>
          </p:nvPr>
        </p:nvGraphicFramePr>
        <p:xfrm>
          <a:off x="3842385"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842385" y="298450"/>
                        <a:ext cx="4279900" cy="608330"/>
                      </a:xfrm>
                      <a:prstGeom prst="rect">
                        <a:avLst/>
                      </a:prstGeom>
                    </p:spPr>
                  </p:pic>
                </p:oleObj>
              </mc:Fallback>
            </mc:AlternateContent>
          </a:graphicData>
        </a:graphic>
      </p:graphicFrame>
      <p:sp>
        <p:nvSpPr>
          <p:cNvPr id="5" name="Text Box 4"/>
          <p:cNvSpPr txBox="1"/>
          <p:nvPr/>
        </p:nvSpPr>
        <p:spPr>
          <a:xfrm>
            <a:off x="339725" y="1210310"/>
            <a:ext cx="854329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Docker Community Edition (CE)</a:t>
            </a:r>
            <a:r>
              <a:rPr lang="en-US" sz="2400" dirty="0" smtClean="0">
                <a:latin typeface="Arial" panose="020B0604020202020204" pitchFamily="34" charset="0"/>
                <a:ea typeface="Microsoft YaHei" panose="020B0503020204020204" pitchFamily="34" charset="-122"/>
              </a:rPr>
              <a:t> is ideal for developers and small teams looking to get started with Docker and experimenting with container-based apps. </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CE has three types of update channels, </a:t>
            </a:r>
            <a:r>
              <a:rPr 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test</a:t>
            </a:r>
            <a:r>
              <a:rPr lang="en-US" sz="2400" dirty="0" smtClean="0">
                <a:latin typeface="Arial" panose="020B0604020202020204" pitchFamily="34" charset="0"/>
                <a:ea typeface="Microsoft YaHei" panose="020B0503020204020204" pitchFamily="34" charset="-122"/>
              </a:rPr>
              <a:t>, and </a:t>
            </a:r>
            <a:r>
              <a:rPr lang="en-US" sz="2400" b="1" dirty="0" smtClean="0">
                <a:latin typeface="Arial" panose="020B0604020202020204" pitchFamily="34" charset="0"/>
                <a:ea typeface="Microsoft YaHei" panose="020B0503020204020204" pitchFamily="34" charset="-122"/>
              </a:rPr>
              <a:t>nightly</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 gives you latest releases for general availability.</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Test</a:t>
            </a:r>
            <a:r>
              <a:rPr lang="en-US" sz="2400" dirty="0" smtClean="0">
                <a:latin typeface="Arial" panose="020B0604020202020204" pitchFamily="34" charset="0"/>
                <a:ea typeface="Microsoft YaHei" panose="020B0503020204020204" pitchFamily="34" charset="-122"/>
              </a:rPr>
              <a:t> gives pre-releases that are ready for testing before general availability.</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a:t>
            </a:r>
            <a:r>
              <a:rPr lang="en-US" sz="2400" b="1" dirty="0" smtClean="0">
                <a:latin typeface="Arial" panose="020B0604020202020204" pitchFamily="34" charset="0"/>
                <a:ea typeface="Microsoft YaHei" panose="020B0503020204020204" pitchFamily="34" charset="-122"/>
              </a:rPr>
              <a:t>Nightly</a:t>
            </a:r>
            <a:r>
              <a:rPr lang="en-US" sz="2400" dirty="0" smtClean="0">
                <a:latin typeface="Arial" panose="020B0604020202020204" pitchFamily="34" charset="0"/>
                <a:ea typeface="Microsoft YaHei" panose="020B0503020204020204" pitchFamily="34" charset="-122"/>
              </a:rPr>
              <a:t> gives you latest builds of work in progress for the next major release.</a:t>
            </a:r>
            <a:endParaRPr 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sp>
        <p:nvSpPr>
          <p:cNvPr id="5" name="Text Box 4"/>
          <p:cNvSpPr txBox="1"/>
          <p:nvPr/>
        </p:nvSpPr>
        <p:spPr>
          <a:xfrm>
            <a:off x="339725" y="1249045"/>
            <a:ext cx="8371840" cy="2968625"/>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Releases of Docker Engine and Docker Client for general availability are versioned using dotted triples. </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The components of this triple are YY.mm.&lt;patch&gt; where the YY.mm component is referred to as the year-month release. </a:t>
            </a:r>
            <a:endParaRPr lang="en-US" sz="2400" dirty="0" smtClean="0">
              <a:latin typeface="Arial" panose="020B0604020202020204" pitchFamily="34" charset="0"/>
              <a:ea typeface="Microsoft YaHei" panose="020B0503020204020204" pitchFamily="34" charset="-122"/>
            </a:endParaRPr>
          </a:p>
        </p:txBody>
      </p:sp>
      <p:graphicFrame>
        <p:nvGraphicFramePr>
          <p:cNvPr id="8" name="Object 7"/>
          <p:cNvGraphicFramePr/>
          <p:nvPr/>
        </p:nvGraphicFramePr>
        <p:xfrm>
          <a:off x="1384300" y="4439285"/>
          <a:ext cx="6534785" cy="1979930"/>
        </p:xfrm>
        <a:graphic>
          <a:graphicData uri="http://schemas.openxmlformats.org/presentationml/2006/ole">
            <mc:AlternateContent xmlns:mc="http://schemas.openxmlformats.org/markup-compatibility/2006">
              <mc:Choice xmlns:v="urn:schemas-microsoft-com:vml" Requires="v">
                <p:oleObj spid="_x0000_s9" name="" r:id="rId3" imgW="5095875" imgH="1247775" progId="Paint.Picture">
                  <p:embed/>
                </p:oleObj>
              </mc:Choice>
              <mc:Fallback>
                <p:oleObj name="" r:id="rId3" imgW="5095875" imgH="1247775" progId="Paint.Picture">
                  <p:embed/>
                  <p:pic>
                    <p:nvPicPr>
                      <p:cNvPr id="0" name="Picture 8"/>
                      <p:cNvPicPr/>
                      <p:nvPr/>
                    </p:nvPicPr>
                    <p:blipFill>
                      <a:blip r:embed="rId4"/>
                      <a:stretch>
                        <a:fillRect/>
                      </a:stretch>
                    </p:blipFill>
                    <p:spPr>
                      <a:xfrm>
                        <a:off x="1384300" y="4439285"/>
                        <a:ext cx="6534785" cy="197993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sp>
        <p:nvSpPr>
          <p:cNvPr id="5" name="Text Box 4"/>
          <p:cNvSpPr txBox="1"/>
          <p:nvPr/>
        </p:nvSpPr>
        <p:spPr>
          <a:xfrm>
            <a:off x="339725" y="1249045"/>
            <a:ext cx="837184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IN" altLang="en-US" sz="2400" b="1" dirty="0" smtClean="0">
                <a:latin typeface="Arial" panose="020B0604020202020204" pitchFamily="34" charset="0"/>
                <a:ea typeface="Microsoft YaHei" panose="020B0503020204020204" pitchFamily="34" charset="-122"/>
              </a:rPr>
              <a:t>Docker-ce</a:t>
            </a:r>
            <a:r>
              <a:rPr lang="en-IN" altLang="en-US" sz="2400" dirty="0" smtClean="0">
                <a:latin typeface="Arial" panose="020B0604020202020204" pitchFamily="34" charset="0"/>
                <a:ea typeface="Microsoft YaHei" panose="020B0503020204020204" pitchFamily="34" charset="-122"/>
              </a:rPr>
              <a:t> has two release channels--- </a:t>
            </a:r>
            <a:r>
              <a:rPr lang="en-IN" altLang="en-US" sz="2400" b="1" dirty="0" smtClean="0">
                <a:latin typeface="Arial" panose="020B0604020202020204" pitchFamily="34" charset="0"/>
                <a:ea typeface="Microsoft YaHei" panose="020B0503020204020204" pitchFamily="34" charset="-122"/>
              </a:rPr>
              <a:t>edge</a:t>
            </a:r>
            <a:r>
              <a:rPr lang="en-IN" altLang="en-US" sz="2400" dirty="0" smtClean="0">
                <a:latin typeface="Arial" panose="020B0604020202020204" pitchFamily="34" charset="0"/>
                <a:ea typeface="Microsoft YaHei" panose="020B0503020204020204" pitchFamily="34" charset="-122"/>
              </a:rPr>
              <a:t> and </a:t>
            </a:r>
            <a:r>
              <a:rPr lang="en-IN" altLang="en-US" sz="2400" b="1" dirty="0" smtClean="0">
                <a:latin typeface="Arial" panose="020B0604020202020204" pitchFamily="34" charset="0"/>
                <a:ea typeface="Microsoft YaHei" panose="020B0503020204020204" pitchFamily="34" charset="-122"/>
              </a:rPr>
              <a:t>stable</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The edge channel releases a new version every month.</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This is good for people looking toget new features immediately.</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The stable channel releases a new version quarterly.</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It is easier to maintain as you need to just update the installed version with pactches and bug fixes.</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graphicFrame>
        <p:nvGraphicFramePr>
          <p:cNvPr id="6" name="Content Placeholder 5"/>
          <p:cNvGraphicFramePr/>
          <p:nvPr>
            <p:ph idx="1"/>
          </p:nvPr>
        </p:nvGraphicFramePr>
        <p:xfrm>
          <a:off x="339567" y="298450"/>
          <a:ext cx="4279900" cy="608330"/>
        </p:xfrm>
        <a:graphic>
          <a:graphicData uri="http://schemas.openxmlformats.org/presentationml/2006/ole">
            <mc:AlternateContent xmlns:mc="http://schemas.openxmlformats.org/markup-compatibility/2006">
              <mc:Choice xmlns:v="urn:schemas-microsoft-com:vml" Requires="v">
                <p:oleObj spid="_x0000_s7" name="" r:id="rId1" imgW="4276725" imgH="819150" progId="Paint.Picture">
                  <p:embed/>
                </p:oleObj>
              </mc:Choice>
              <mc:Fallback>
                <p:oleObj name="" r:id="rId1" imgW="4276725" imgH="819150" progId="Paint.Picture">
                  <p:embed/>
                  <p:pic>
                    <p:nvPicPr>
                      <p:cNvPr id="0" name="Picture 6"/>
                      <p:cNvPicPr/>
                      <p:nvPr/>
                    </p:nvPicPr>
                    <p:blipFill>
                      <a:blip r:embed="rId2"/>
                      <a:stretch>
                        <a:fillRect/>
                      </a:stretch>
                    </p:blipFill>
                    <p:spPr>
                      <a:xfrm>
                        <a:off x="339567" y="298450"/>
                        <a:ext cx="4279900" cy="608330"/>
                      </a:xfrm>
                      <a:prstGeom prst="rect">
                        <a:avLst/>
                      </a:prstGeom>
                    </p:spPr>
                  </p:pic>
                </p:oleObj>
              </mc:Fallback>
            </mc:AlternateContent>
          </a:graphicData>
        </a:graphic>
      </p:graphicFrame>
      <p:graphicFrame>
        <p:nvGraphicFramePr>
          <p:cNvPr id="2" name="Object 1"/>
          <p:cNvGraphicFramePr/>
          <p:nvPr/>
        </p:nvGraphicFramePr>
        <p:xfrm>
          <a:off x="339090" y="1155065"/>
          <a:ext cx="8371840" cy="5252085"/>
        </p:xfrm>
        <a:graphic>
          <a:graphicData uri="http://schemas.openxmlformats.org/presentationml/2006/ole">
            <mc:AlternateContent xmlns:mc="http://schemas.openxmlformats.org/markup-compatibility/2006">
              <mc:Choice xmlns:v="urn:schemas-microsoft-com:vml" Requires="v">
                <p:oleObj spid="_x0000_s3" name="" r:id="rId3" imgW="6629400" imgH="5048250" progId="Paint.Picture">
                  <p:embed/>
                </p:oleObj>
              </mc:Choice>
              <mc:Fallback>
                <p:oleObj name="" r:id="rId3" imgW="6629400" imgH="5048250" progId="Paint.Picture">
                  <p:embed/>
                  <p:pic>
                    <p:nvPicPr>
                      <p:cNvPr id="0" name="Picture 2"/>
                      <p:cNvPicPr/>
                      <p:nvPr/>
                    </p:nvPicPr>
                    <p:blipFill>
                      <a:blip r:embed="rId4"/>
                      <a:stretch>
                        <a:fillRect/>
                      </a:stretch>
                    </p:blipFill>
                    <p:spPr>
                      <a:xfrm>
                        <a:off x="339090" y="1155065"/>
                        <a:ext cx="8371840" cy="5252085"/>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5367020"/>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Docker Enterprise</a:t>
            </a:r>
            <a:r>
              <a:rPr lang="en-US" sz="2400" dirty="0" smtClean="0">
                <a:latin typeface="Arial" panose="020B0604020202020204" pitchFamily="34" charset="0"/>
                <a:ea typeface="Microsoft YaHei" panose="020B0503020204020204" pitchFamily="34" charset="-122"/>
              </a:rPr>
              <a:t> is designed for enterprise development as well as IT teams who build, ship, and run business-critical applications in production and at scale. </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Enterprise is integrated, certified, and supported to provide enterprises with the most secure container platform in the industry.</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Docker Enterprise has private image management, integrated image signing policies, and cluster management with support for Kubernetes and Swarm orchestrators. </a:t>
            </a:r>
            <a:endParaRPr 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6326505"/>
          </a:xfrm>
          <a:prstGeom prst="rect">
            <a:avLst/>
          </a:prstGeom>
          <a:noFill/>
        </p:spPr>
        <p:txBody>
          <a:bodyPr wrap="square" rtlCol="0">
            <a:spAutoFit/>
          </a:bodyPr>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It allows you to implement node-based RBAC policies, image promotion policies, image mirroring, and scan your images for vulnerabilities. </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dirty="0" smtClean="0">
                <a:latin typeface="Arial" panose="020B0604020202020204" pitchFamily="34" charset="0"/>
                <a:ea typeface="Microsoft YaHei" panose="020B0503020204020204" pitchFamily="34" charset="-122"/>
              </a:rPr>
              <a:t>It also has support with defined SLAs and extended maintenance cycles for patches for up to 24 months.</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Standalone EE</a:t>
            </a:r>
            <a:r>
              <a:rPr lang="en-US" sz="2400" dirty="0" smtClean="0">
                <a:latin typeface="Arial" panose="020B0604020202020204" pitchFamily="34" charset="0"/>
                <a:ea typeface="Microsoft YaHei" panose="020B0503020204020204" pitchFamily="34" charset="-122"/>
              </a:rPr>
              <a:t> engines can be licensed using </a:t>
            </a:r>
            <a:r>
              <a:rPr lang="en-US" sz="2400" b="1" i="1" dirty="0" smtClean="0">
                <a:latin typeface="Arial" panose="020B0604020202020204" pitchFamily="34" charset="0"/>
                <a:ea typeface="Microsoft YaHei" panose="020B0503020204020204" pitchFamily="34" charset="-122"/>
              </a:rPr>
              <a:t>docker engine activate</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US" sz="2400" b="1" dirty="0" smtClean="0">
                <a:latin typeface="Arial" panose="020B0604020202020204" pitchFamily="34" charset="0"/>
                <a:ea typeface="Microsoft YaHei" panose="020B0503020204020204" pitchFamily="34" charset="-122"/>
              </a:rPr>
              <a:t>Offline activation of standalone EE engines</a:t>
            </a:r>
            <a:r>
              <a:rPr lang="en-US" sz="2400" dirty="0" smtClean="0">
                <a:latin typeface="Arial" panose="020B0604020202020204" pitchFamily="34" charset="0"/>
                <a:ea typeface="Microsoft YaHei" panose="020B0503020204020204" pitchFamily="34" charset="-122"/>
              </a:rPr>
              <a:t> can be performed by downloading the license and using the command </a:t>
            </a:r>
            <a:r>
              <a:rPr lang="en-US" sz="2400" b="1" i="1" dirty="0" smtClean="0">
                <a:latin typeface="Arial" panose="020B0604020202020204" pitchFamily="34" charset="0"/>
                <a:ea typeface="Microsoft YaHei" panose="020B0503020204020204" pitchFamily="34" charset="-122"/>
              </a:rPr>
              <a:t>docker engine activate --license filename.lic</a:t>
            </a:r>
            <a:r>
              <a:rPr lang="en-US" sz="2400" dirty="0" smtClean="0">
                <a:latin typeface="Arial" panose="020B0604020202020204" pitchFamily="34" charset="0"/>
                <a:ea typeface="Microsoft YaHei" panose="020B0503020204020204" pitchFamily="34" charset="-122"/>
              </a:rPr>
              <a:t>.</a:t>
            </a:r>
            <a:endParaRPr lang="en-US" sz="2400" dirty="0" smtClean="0">
              <a:latin typeface="Arial" panose="020B0604020202020204" pitchFamily="34" charset="0"/>
              <a:ea typeface="Microsoft YaHei" panose="020B0503020204020204" pitchFamily="34" charset="-122"/>
            </a:endParaRPr>
          </a:p>
          <a:p>
            <a:pPr algn="l">
              <a:lnSpc>
                <a:spcPct val="130000"/>
              </a:lnSpc>
            </a:pPr>
            <a:endParaRPr 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6146" name="Rectangle 6"/>
          <p:cNvSpPr>
            <a:spLocks noGrp="1"/>
          </p:cNvSpPr>
          <p:nvPr>
            <p:ph type="body"/>
          </p:nvPr>
        </p:nvSpPr>
        <p:spPr>
          <a:xfrm>
            <a:off x="339725" y="1047750"/>
            <a:ext cx="8361363" cy="5286375"/>
          </a:xfrm>
        </p:spPr>
        <p:txBody>
          <a:bodyPr wrap="square" lIns="91440" tIns="45720" rIns="91440" bIns="45720" anchor="t"/>
          <a:p>
            <a:pPr eaLnBrk="1" hangingPunct="1">
              <a:buFont typeface="Wingdings" panose="05000000000000000000" charset="0"/>
              <a:buChar char="o"/>
            </a:pPr>
            <a:r>
              <a:rPr lang="zh-CN" altLang="en-US" sz="3200" dirty="0"/>
              <a:t>Docker is an open platform </a:t>
            </a:r>
            <a:r>
              <a:rPr lang="en-IN" altLang="zh-CN" sz="3200" dirty="0"/>
              <a:t>that enables </a:t>
            </a:r>
            <a:r>
              <a:rPr lang="zh-CN" altLang="en-US" sz="3200" dirty="0"/>
              <a:t>developing, shipping, and running applications.</a:t>
            </a:r>
            <a:r>
              <a:rPr lang="zh-CN" altLang="en-US" sz="2300" dirty="0"/>
              <a:t> </a:t>
            </a:r>
            <a:endParaRPr lang="zh-CN" altLang="en-US" sz="2300" dirty="0"/>
          </a:p>
          <a:p>
            <a:pPr eaLnBrk="1" hangingPunct="1"/>
            <a:endParaRPr lang="zh-CN" altLang="en-US" sz="2300" dirty="0"/>
          </a:p>
          <a:p>
            <a:pPr eaLnBrk="1" hangingPunct="1">
              <a:buFont typeface="Wingdings" panose="05000000000000000000" charset="0"/>
              <a:buChar char="o"/>
            </a:pPr>
            <a:r>
              <a:rPr lang="zh-CN" altLang="en-US" sz="3200" dirty="0"/>
              <a:t>Docker provides the ability to package and run an application in a loosely isolated environment called a </a:t>
            </a:r>
            <a:r>
              <a:rPr lang="zh-CN" altLang="en-US" sz="3200" b="1" dirty="0"/>
              <a:t>container</a:t>
            </a:r>
            <a:r>
              <a:rPr lang="zh-CN" altLang="en-US" sz="3200" dirty="0"/>
              <a:t>. </a:t>
            </a:r>
            <a:endParaRPr lang="zh-CN"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graphicFrame>
        <p:nvGraphicFramePr>
          <p:cNvPr id="3" name="Object 2"/>
          <p:cNvGraphicFramePr/>
          <p:nvPr/>
        </p:nvGraphicFramePr>
        <p:xfrm>
          <a:off x="339090" y="1260475"/>
          <a:ext cx="8371840" cy="4907280"/>
        </p:xfrm>
        <a:graphic>
          <a:graphicData uri="http://schemas.openxmlformats.org/presentationml/2006/ole">
            <mc:AlternateContent xmlns:mc="http://schemas.openxmlformats.org/markup-compatibility/2006">
              <mc:Choice xmlns:v="urn:schemas-microsoft-com:vml" Requires="v">
                <p:oleObj spid="_x0000_s6" name="" r:id="rId3" imgW="6677025" imgH="3190875" progId="Paint.Picture">
                  <p:embed/>
                </p:oleObj>
              </mc:Choice>
              <mc:Fallback>
                <p:oleObj name="" r:id="rId3" imgW="6677025" imgH="3190875" progId="Paint.Picture">
                  <p:embed/>
                  <p:pic>
                    <p:nvPicPr>
                      <p:cNvPr id="0" name="Picture 5"/>
                      <p:cNvPicPr/>
                      <p:nvPr/>
                    </p:nvPicPr>
                    <p:blipFill>
                      <a:blip r:embed="rId4"/>
                      <a:stretch>
                        <a:fillRect/>
                      </a:stretch>
                    </p:blipFill>
                    <p:spPr>
                      <a:xfrm>
                        <a:off x="339090" y="1260475"/>
                        <a:ext cx="8371840" cy="490728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Editions</a:t>
            </a:r>
            <a:endParaRPr lang="en-IN" altLang="en-US"/>
          </a:p>
        </p:txBody>
      </p:sp>
      <p:sp>
        <p:nvSpPr>
          <p:cNvPr id="5" name="Text Box 4"/>
          <p:cNvSpPr txBox="1"/>
          <p:nvPr/>
        </p:nvSpPr>
        <p:spPr>
          <a:xfrm>
            <a:off x="339725" y="1210310"/>
            <a:ext cx="8543290" cy="6805930"/>
          </a:xfrm>
          <a:prstGeom prst="rect">
            <a:avLst/>
          </a:prstGeom>
          <a:noFill/>
        </p:spPr>
        <p:txBody>
          <a:bodyPr wrap="square" rtlCol="0">
            <a:spAutoFit/>
          </a:bodyPr>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A new version is released every quarter.</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Each release is supported for a full calender year.</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dirty="0" smtClean="0">
                <a:latin typeface="Arial" panose="020B0604020202020204" pitchFamily="34" charset="0"/>
                <a:ea typeface="Microsoft YaHei" panose="020B0503020204020204" pitchFamily="34" charset="-122"/>
              </a:rPr>
              <a:t>Both security updates and bug fixes are released for all the supported versions.</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r>
              <a:rPr lang="en-IN" altLang="en-US" sz="2400" b="1" dirty="0" smtClean="0">
                <a:latin typeface="Arial" panose="020B0604020202020204" pitchFamily="34" charset="0"/>
                <a:ea typeface="Microsoft YaHei" panose="020B0503020204020204" pitchFamily="34" charset="-122"/>
              </a:rPr>
              <a:t>Docker EE</a:t>
            </a:r>
            <a:r>
              <a:rPr lang="en-IN" altLang="en-US" sz="2400" dirty="0" smtClean="0">
                <a:latin typeface="Arial" panose="020B0604020202020204" pitchFamily="34" charset="0"/>
                <a:ea typeface="Microsoft YaHei" panose="020B0503020204020204" pitchFamily="34" charset="-122"/>
              </a:rPr>
              <a:t> is available in three tiers: </a:t>
            </a:r>
            <a:r>
              <a:rPr lang="en-IN" altLang="en-US" sz="2400" b="1" dirty="0" smtClean="0">
                <a:latin typeface="Arial" panose="020B0604020202020204" pitchFamily="34" charset="0"/>
                <a:ea typeface="Microsoft YaHei" panose="020B0503020204020204" pitchFamily="34" charset="-122"/>
              </a:rPr>
              <a:t>Basic</a:t>
            </a:r>
            <a:r>
              <a:rPr lang="en-IN" altLang="en-US" sz="2400" dirty="0" smtClean="0">
                <a:latin typeface="Arial" panose="020B0604020202020204" pitchFamily="34" charset="0"/>
                <a:ea typeface="Microsoft YaHei" panose="020B0503020204020204" pitchFamily="34" charset="-122"/>
              </a:rPr>
              <a:t> comes with the Docker platform, support and certification, and </a:t>
            </a:r>
            <a:r>
              <a:rPr lang="en-IN" altLang="en-US" sz="2400" b="1" dirty="0" smtClean="0">
                <a:latin typeface="Arial" panose="020B0604020202020204" pitchFamily="34" charset="0"/>
                <a:ea typeface="Microsoft YaHei" panose="020B0503020204020204" pitchFamily="34" charset="-122"/>
              </a:rPr>
              <a:t>Standard</a:t>
            </a:r>
            <a:r>
              <a:rPr lang="en-IN" altLang="en-US" sz="2400" dirty="0" smtClean="0">
                <a:latin typeface="Arial" panose="020B0604020202020204" pitchFamily="34" charset="0"/>
                <a:ea typeface="Microsoft YaHei" panose="020B0503020204020204" pitchFamily="34" charset="-122"/>
              </a:rPr>
              <a:t> and </a:t>
            </a:r>
            <a:r>
              <a:rPr lang="en-IN" altLang="en-US" sz="2400" b="1" dirty="0" smtClean="0">
                <a:latin typeface="Arial" panose="020B0604020202020204" pitchFamily="34" charset="0"/>
                <a:ea typeface="Microsoft YaHei" panose="020B0503020204020204" pitchFamily="34" charset="-122"/>
              </a:rPr>
              <a:t>Advanced</a:t>
            </a:r>
            <a:r>
              <a:rPr lang="en-IN" altLang="en-US" sz="2400" dirty="0" smtClean="0">
                <a:latin typeface="Arial" panose="020B0604020202020204" pitchFamily="34" charset="0"/>
                <a:ea typeface="Microsoft YaHei" panose="020B0503020204020204" pitchFamily="34" charset="-122"/>
              </a:rPr>
              <a:t> tiers add advanced container management (Docker Datacenter) and Docker Security Scanning.</a:t>
            </a: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a:p>
            <a:pPr marL="342900" indent="-342900" algn="l">
              <a:lnSpc>
                <a:spcPct val="130000"/>
              </a:lnSpc>
              <a:buFont typeface="Wingdings" panose="05000000000000000000" charset="0"/>
              <a:buChar char="§"/>
            </a:pPr>
            <a:endParaRPr lang="en-IN" altLang="en-US" sz="2400" dirty="0" smtClean="0">
              <a:latin typeface="Arial" panose="020B0604020202020204" pitchFamily="34" charset="0"/>
              <a:ea typeface="Microsoft YaHei" panose="020B0503020204020204" pitchFamily="34" charset="-122"/>
            </a:endParaRPr>
          </a:p>
        </p:txBody>
      </p:sp>
      <p:graphicFrame>
        <p:nvGraphicFramePr>
          <p:cNvPr id="4" name="Content Placeholder 3"/>
          <p:cNvGraphicFramePr/>
          <p:nvPr>
            <p:ph idx="1"/>
          </p:nvPr>
        </p:nvGraphicFramePr>
        <p:xfrm>
          <a:off x="3809365" y="264795"/>
          <a:ext cx="3810000" cy="641985"/>
        </p:xfrm>
        <a:graphic>
          <a:graphicData uri="http://schemas.openxmlformats.org/presentationml/2006/ole">
            <mc:AlternateContent xmlns:mc="http://schemas.openxmlformats.org/markup-compatibility/2006">
              <mc:Choice xmlns:v="urn:schemas-microsoft-com:vml" Requires="v">
                <p:oleObj spid="_x0000_s8" name="" r:id="rId1" imgW="4276725" imgH="809625" progId="Paint.Picture">
                  <p:embed/>
                </p:oleObj>
              </mc:Choice>
              <mc:Fallback>
                <p:oleObj name="" r:id="rId1" imgW="4276725" imgH="809625" progId="Paint.Picture">
                  <p:embed/>
                  <p:pic>
                    <p:nvPicPr>
                      <p:cNvPr id="0" name="Picture 4"/>
                      <p:cNvPicPr/>
                      <p:nvPr/>
                    </p:nvPicPr>
                    <p:blipFill>
                      <a:blip r:embed="rId2"/>
                      <a:stretch>
                        <a:fillRect/>
                      </a:stretch>
                    </p:blipFill>
                    <p:spPr>
                      <a:xfrm>
                        <a:off x="3809365" y="264795"/>
                        <a:ext cx="3810000" cy="64198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Pricing</a:t>
            </a:r>
            <a:endParaRPr lang="en-IN" altLang="en-US"/>
          </a:p>
        </p:txBody>
      </p:sp>
      <p:graphicFrame>
        <p:nvGraphicFramePr>
          <p:cNvPr id="4" name="Content Placeholder 3"/>
          <p:cNvGraphicFramePr/>
          <p:nvPr>
            <p:ph idx="1"/>
          </p:nvPr>
        </p:nvGraphicFramePr>
        <p:xfrm>
          <a:off x="340360" y="1195705"/>
          <a:ext cx="8370570" cy="5203190"/>
        </p:xfrm>
        <a:graphic>
          <a:graphicData uri="http://schemas.openxmlformats.org/presentationml/2006/ole">
            <mc:AlternateContent xmlns:mc="http://schemas.openxmlformats.org/markup-compatibility/2006">
              <mc:Choice xmlns:v="urn:schemas-microsoft-com:vml" Requires="v">
                <p:oleObj spid="_x0000_s5" name="" r:id="rId1" imgW="6838950" imgH="5000625" progId="Paint.Picture">
                  <p:embed/>
                </p:oleObj>
              </mc:Choice>
              <mc:Fallback>
                <p:oleObj name="" r:id="rId1" imgW="6838950" imgH="5000625" progId="Paint.Picture">
                  <p:embed/>
                  <p:pic>
                    <p:nvPicPr>
                      <p:cNvPr id="0" name="Picture 4"/>
                      <p:cNvPicPr/>
                      <p:nvPr/>
                    </p:nvPicPr>
                    <p:blipFill>
                      <a:blip r:embed="rId2"/>
                      <a:stretch>
                        <a:fillRect/>
                      </a:stretch>
                    </p:blipFill>
                    <p:spPr>
                      <a:xfrm>
                        <a:off x="340360" y="1195705"/>
                        <a:ext cx="8370570" cy="520319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pic>
        <p:nvPicPr>
          <p:cNvPr id="4" name="Content Placeholder 3"/>
          <p:cNvPicPr>
            <a:picLocks noChangeAspect="1"/>
          </p:cNvPicPr>
          <p:nvPr>
            <p:ph idx="1"/>
          </p:nvPr>
        </p:nvPicPr>
        <p:blipFill>
          <a:blip r:embed="rId1"/>
          <a:stretch>
            <a:fillRect/>
          </a:stretch>
        </p:blipFill>
        <p:spPr>
          <a:xfrm>
            <a:off x="650875" y="1197610"/>
            <a:ext cx="7339965" cy="46653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sp>
        <p:nvSpPr>
          <p:cNvPr id="3" name="Content Placeholder 2"/>
          <p:cNvSpPr>
            <a:spLocks noGrp="1"/>
          </p:cNvSpPr>
          <p:nvPr>
            <p:ph idx="1"/>
          </p:nvPr>
        </p:nvSpPr>
        <p:spPr/>
        <p:txBody>
          <a:bodyPr/>
          <a:p>
            <a:r>
              <a:rPr lang="en-US" sz="2600" b="1"/>
              <a:t>Docker Hub</a:t>
            </a:r>
            <a:r>
              <a:rPr lang="en-US" sz="2600"/>
              <a:t> is the world’s largest repository of container images with an array of content sources including container community developers, open source projects and independent software vendors (ISV) building and distributing their code in containers. </a:t>
            </a:r>
            <a:endParaRPr lang="en-US" sz="2600"/>
          </a:p>
          <a:p>
            <a:endParaRPr lang="en-US" sz="2600"/>
          </a:p>
          <a:p>
            <a:r>
              <a:rPr lang="en-US" sz="2600"/>
              <a:t>Users get access to free public repositories for storing and sharing images or can choose subscription plan for private repos.</a:t>
            </a:r>
            <a:endParaRPr lang="en-US" sz="2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Hub</a:t>
            </a:r>
            <a:endParaRPr lang="en-IN" altLang="en-US"/>
          </a:p>
        </p:txBody>
      </p:sp>
      <p:sp>
        <p:nvSpPr>
          <p:cNvPr id="3" name="Content Placeholder 2"/>
          <p:cNvSpPr>
            <a:spLocks noGrp="1"/>
          </p:cNvSpPr>
          <p:nvPr>
            <p:ph idx="1"/>
          </p:nvPr>
        </p:nvSpPr>
        <p:spPr/>
        <p:txBody>
          <a:bodyPr/>
          <a:p>
            <a:r>
              <a:rPr lang="en-IN" altLang="en-US" sz="2400"/>
              <a:t>Docker Hub supports private repositories also.</a:t>
            </a:r>
            <a:endParaRPr lang="en-IN" altLang="en-US" sz="2400"/>
          </a:p>
          <a:p>
            <a:r>
              <a:rPr lang="en-IN" altLang="en-US" sz="2400"/>
              <a:t>Allows finding and sharing container images with your team.</a:t>
            </a:r>
            <a:endParaRPr lang="en-IN" altLang="en-US" sz="2400"/>
          </a:p>
          <a:p>
            <a:r>
              <a:rPr lang="en-IN" altLang="en-US" sz="2400" b="1"/>
              <a:t>Private Repositories</a:t>
            </a:r>
            <a:r>
              <a:rPr lang="en-IN" altLang="en-US" sz="2400"/>
              <a:t>: Push and pull container images</a:t>
            </a:r>
            <a:endParaRPr lang="en-IN" altLang="en-US" sz="2400"/>
          </a:p>
          <a:p>
            <a:r>
              <a:rPr lang="en-IN" altLang="en-US" sz="2400" b="1"/>
              <a:t>Automated Builds</a:t>
            </a:r>
            <a:r>
              <a:rPr lang="en-IN" altLang="en-US" sz="2400"/>
              <a:t>: Automatically build container images from GitHub and Bitbucket and push them to Docker Hub</a:t>
            </a:r>
            <a:endParaRPr lang="en-IN" altLang="en-US" sz="2400"/>
          </a:p>
          <a:p>
            <a:r>
              <a:rPr lang="en-IN" altLang="en-US" sz="2400" b="1"/>
              <a:t>Teams &amp; Organizations</a:t>
            </a:r>
            <a:r>
              <a:rPr lang="en-IN" altLang="en-US" sz="2400"/>
              <a:t>: Manage access to private repositories</a:t>
            </a:r>
            <a:endParaRPr lang="en-IN" altLang="en-US" sz="2400"/>
          </a:p>
          <a:p>
            <a:endParaRPr lang="en-IN" alt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 </a:t>
            </a:r>
            <a:endParaRPr lang="en-IN" altLang="zh-CN" dirty="0"/>
          </a:p>
        </p:txBody>
      </p:sp>
      <p:pic>
        <p:nvPicPr>
          <p:cNvPr id="2" name="Content Placeholder 1" descr="Docker Install"/>
          <p:cNvPicPr>
            <a:picLocks noChangeAspect="1"/>
          </p:cNvPicPr>
          <p:nvPr>
            <p:ph idx="1"/>
          </p:nvPr>
        </p:nvPicPr>
        <p:blipFill>
          <a:blip r:embed="rId1"/>
          <a:stretch>
            <a:fillRect/>
          </a:stretch>
        </p:blipFill>
        <p:spPr>
          <a:xfrm>
            <a:off x="666115" y="1020445"/>
            <a:ext cx="7055485" cy="50609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Centos 7</a:t>
            </a:r>
            <a:endParaRPr lang="en-IN" altLang="zh-CN" sz="2800" b="1" dirty="0"/>
          </a:p>
          <a:p>
            <a:pPr eaLnBrk="1" hangingPunct="1"/>
            <a:r>
              <a:rPr lang="en-IN" altLang="zh-CN" sz="2800" dirty="0"/>
              <a:t>sudo yum update -y </a:t>
            </a:r>
            <a:endParaRPr lang="en-IN" altLang="zh-CN" sz="2800" dirty="0"/>
          </a:p>
          <a:p>
            <a:pPr algn="l" eaLnBrk="1" hangingPunct="1"/>
            <a:r>
              <a:rPr lang="en-IN" altLang="zh-CN" sz="2800" dirty="0"/>
              <a:t>sudo wget https://download.docker.com/linux/centos/docker-ce.repo  -O /etc/yum.repos.d/docker-ce.repo</a:t>
            </a:r>
            <a:endParaRPr lang="en-IN" altLang="zh-CN" sz="2800" dirty="0"/>
          </a:p>
          <a:p>
            <a:pPr algn="l" eaLnBrk="1" hangingPunct="1"/>
            <a:r>
              <a:rPr lang="en-IN" altLang="zh-CN" sz="2800" dirty="0"/>
              <a:t>sudo yum clean all</a:t>
            </a:r>
            <a:endParaRPr lang="en-IN" altLang="zh-CN" sz="2800" dirty="0"/>
          </a:p>
          <a:p>
            <a:pPr algn="l" eaLnBrk="1" hangingPunct="1"/>
            <a:r>
              <a:rPr lang="en-IN" altLang="zh-CN" sz="2800" dirty="0"/>
              <a:t>sudo yum install docker-ce docker-ce-cli -y</a:t>
            </a:r>
            <a:endParaRPr lang="en-IN" altLang="zh-CN" sz="2800" dirty="0"/>
          </a:p>
          <a:p>
            <a:pPr algn="l" eaLnBrk="1" hangingPunct="1"/>
            <a:r>
              <a:rPr lang="en-IN" altLang="zh-CN" sz="2800" dirty="0"/>
              <a:t>sudo systemctl start docker</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Ubuntu</a:t>
            </a:r>
            <a:endParaRPr lang="en-IN" altLang="zh-CN" sz="2800" b="1" dirty="0"/>
          </a:p>
          <a:p>
            <a:pPr eaLnBrk="1" hangingPunct="1"/>
            <a:r>
              <a:rPr lang="en-IN" altLang="zh-CN" sz="2800" dirty="0"/>
              <a:t>sudo apt-get update</a:t>
            </a:r>
            <a:endParaRPr lang="en-IN" altLang="zh-CN" sz="2800" dirty="0"/>
          </a:p>
          <a:p>
            <a:pPr algn="l" eaLnBrk="1" hangingPunct="1"/>
            <a:r>
              <a:rPr lang="en-IN" altLang="zh-CN" sz="2800" dirty="0"/>
              <a:t>sudo apt-get install  apt-transport-https     ca-certificates curl gnupg-agent software-properties-common </a:t>
            </a:r>
            <a:endParaRPr lang="en-IN" altLang="zh-CN" sz="2800" dirty="0"/>
          </a:p>
          <a:p>
            <a:pPr algn="l" eaLnBrk="1" hangingPunct="1"/>
            <a:endParaRPr lang="en-IN" altLang="zh-CN" sz="2800" dirty="0"/>
          </a:p>
          <a:p>
            <a:pPr algn="l" eaLnBrk="1" hangingPunct="1"/>
            <a:r>
              <a:rPr lang="en-IN" altLang="zh-CN" sz="2800" dirty="0"/>
              <a:t>curl -fsSL https://download.docker.com/linux/ubuntu/gpg | sudo apt-key add -</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5"/>
          <p:cNvSpPr>
            <a:spLocks noGrp="1"/>
          </p:cNvSpPr>
          <p:nvPr>
            <p:ph type="title"/>
          </p:nvPr>
        </p:nvSpPr>
        <p:spPr/>
        <p:txBody>
          <a:bodyPr wrap="square" lIns="91440" tIns="45720" rIns="91440" bIns="45720" anchor="b"/>
          <a:p>
            <a:pPr eaLnBrk="1" hangingPunct="1"/>
            <a:r>
              <a:rPr lang="en-IN" altLang="zh-CN" dirty="0"/>
              <a:t>Docker - Installation </a:t>
            </a:r>
            <a:endParaRPr lang="en-IN" altLang="zh-CN" dirty="0"/>
          </a:p>
        </p:txBody>
      </p:sp>
      <p:sp>
        <p:nvSpPr>
          <p:cNvPr id="17410"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2800" b="1" dirty="0"/>
              <a:t>Docker Installation on Ubuntu</a:t>
            </a:r>
            <a:endParaRPr lang="en-IN" altLang="zh-CN" sz="2800" b="1" dirty="0"/>
          </a:p>
          <a:p>
            <a:pPr algn="l" eaLnBrk="1" hangingPunct="1"/>
            <a:r>
              <a:rPr lang="en-IN" altLang="zh-CN" sz="2800" dirty="0"/>
              <a:t>sudo add-apt-repository   "deb [arch=amd64] https://download.docker.com/linux/ubuntu    $(lsb_release -cs) stable"</a:t>
            </a:r>
            <a:endParaRPr lang="en-IN" altLang="zh-CN" sz="2800" dirty="0"/>
          </a:p>
          <a:p>
            <a:pPr algn="l" eaLnBrk="1" hangingPunct="1"/>
            <a:endParaRPr lang="en-IN" altLang="zh-CN" sz="2800" dirty="0"/>
          </a:p>
          <a:p>
            <a:pPr algn="l" eaLnBrk="1" hangingPunct="1"/>
            <a:r>
              <a:rPr lang="en-IN" altLang="zh-CN" sz="2800" dirty="0"/>
              <a:t>sudo apt-get update</a:t>
            </a:r>
            <a:endParaRPr lang="en-IN" altLang="zh-CN" sz="2800" dirty="0"/>
          </a:p>
          <a:p>
            <a:pPr algn="l" eaLnBrk="1" hangingPunct="1"/>
            <a:endParaRPr lang="en-IN" altLang="zh-CN" sz="2800" dirty="0"/>
          </a:p>
          <a:p>
            <a:pPr algn="l" eaLnBrk="1" hangingPunct="1"/>
            <a:r>
              <a:rPr lang="en-IN" altLang="zh-CN" sz="2800" dirty="0"/>
              <a:t>sudo apt-get install docker-ce docker-ce-cli containerd.io</a:t>
            </a:r>
            <a:endParaRPr lang="en-IN" altLang="zh-CN" sz="2800" dirty="0"/>
          </a:p>
          <a:p>
            <a:pPr algn="l" eaLnBrk="1" hangingPunct="1"/>
            <a:endParaRPr lang="en-IN" altLang="zh-CN" sz="2800" dirty="0"/>
          </a:p>
          <a:p>
            <a:pPr eaLnBrk="1" hangingPunct="1"/>
            <a:endParaRPr lang="en-IN" altLang="zh-CN"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6146" name="Rectangle 6"/>
          <p:cNvSpPr>
            <a:spLocks noGrp="1"/>
          </p:cNvSpPr>
          <p:nvPr>
            <p:ph type="body"/>
          </p:nvPr>
        </p:nvSpPr>
        <p:spPr>
          <a:xfrm>
            <a:off x="339725" y="1047750"/>
            <a:ext cx="8361363" cy="5286375"/>
          </a:xfrm>
        </p:spPr>
        <p:txBody>
          <a:bodyPr wrap="square" lIns="91440" tIns="45720" rIns="91440" bIns="45720" anchor="t"/>
          <a:p>
            <a:pPr eaLnBrk="1" hangingPunct="1">
              <a:buFont typeface="Wingdings" panose="05000000000000000000" charset="0"/>
              <a:buChar char="o"/>
            </a:pPr>
            <a:r>
              <a:rPr lang="en-IN" altLang="en-US" sz="3200">
                <a:sym typeface="+mn-ea"/>
              </a:rPr>
              <a:t>Containers are the virtualizied entities provided by the OS which can provide different virtual environment for the applications.</a:t>
            </a:r>
            <a:endParaRPr lang="en-IN" altLang="en-US" sz="3200">
              <a:sym typeface="+mn-ea"/>
            </a:endParaRPr>
          </a:p>
          <a:p>
            <a:pPr eaLnBrk="1" hangingPunct="1">
              <a:buFont typeface="Wingdings" panose="05000000000000000000" charset="0"/>
              <a:buChar char="o"/>
            </a:pPr>
            <a:r>
              <a:rPr lang="en-IN" altLang="en-US" sz="3200" dirty="0">
                <a:sym typeface="+mn-ea"/>
              </a:rPr>
              <a:t>All containers share the same kernel of the host operating system. </a:t>
            </a:r>
            <a:endParaRPr lang="en-IN" altLang="en-US" sz="3200" dirty="0">
              <a:sym typeface="+mn-ea"/>
            </a:endParaRPr>
          </a:p>
          <a:p>
            <a:pPr eaLnBrk="1" hangingPunct="1">
              <a:buFont typeface="Wingdings" panose="05000000000000000000" charset="0"/>
              <a:buChar char="o"/>
            </a:pPr>
            <a:r>
              <a:rPr lang="en-IN" altLang="en-US" sz="3200" dirty="0">
                <a:sym typeface="+mn-ea"/>
              </a:rPr>
              <a:t>However these containers provide user space isolation.</a:t>
            </a:r>
            <a:endParaRPr lang="en-IN" altLang="en-US" sz="3200" dirty="0">
              <a:sym typeface="+mn-ea"/>
            </a:endParaRPr>
          </a:p>
          <a:p>
            <a:pPr marL="0" indent="0" eaLnBrk="1" hangingPunct="1">
              <a:buFont typeface="Wingdings" panose="05000000000000000000" charset="0"/>
              <a:buNone/>
            </a:pPr>
            <a:endParaRPr lang="zh-CN" altLang="en-US" sz="2300" dirty="0"/>
          </a:p>
          <a:p>
            <a:pPr eaLnBrk="1" hangingPunct="1"/>
            <a:endParaRPr lang="zh-CN" altLang="en-US" sz="2300" dirty="0"/>
          </a:p>
          <a:p>
            <a:pPr eaLnBrk="1" hangingPunct="1">
              <a:buFont typeface="Wingdings" panose="05000000000000000000" charset="0"/>
              <a:buChar char="o"/>
            </a:pPr>
            <a:endParaRPr lang="zh-CN" alt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pic>
        <p:nvPicPr>
          <p:cNvPr id="5" name="Content Placeholder 4"/>
          <p:cNvPicPr>
            <a:picLocks noChangeAspect="1"/>
          </p:cNvPicPr>
          <p:nvPr>
            <p:ph sz="half" idx="1"/>
          </p:nvPr>
        </p:nvPicPr>
        <p:blipFill>
          <a:blip r:embed="rId1"/>
          <a:stretch>
            <a:fillRect/>
          </a:stretch>
        </p:blipFill>
        <p:spPr>
          <a:xfrm>
            <a:off x="586105" y="1307465"/>
            <a:ext cx="7500620" cy="45269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endParaRPr lang="en-IN" altLang="en-US" sz="2600" b="1"/>
          </a:p>
          <a:p>
            <a:r>
              <a:rPr lang="en-IN" altLang="en-US" sz="2600" b="1"/>
              <a:t>Compose</a:t>
            </a:r>
            <a:r>
              <a:rPr lang="en-IN" altLang="en-US" sz="2600"/>
              <a:t> is a tool for defining and running multi-container Docker applications.</a:t>
            </a:r>
            <a:endParaRPr lang="en-IN" altLang="en-US" sz="2600"/>
          </a:p>
          <a:p>
            <a:r>
              <a:rPr lang="en-IN" altLang="en-US" sz="2600"/>
              <a:t>With Compose, you use a YAML file to configure your application’s services. </a:t>
            </a:r>
            <a:endParaRPr lang="en-IN" altLang="en-US" sz="2600"/>
          </a:p>
          <a:p>
            <a:r>
              <a:rPr lang="en-IN" altLang="en-US" sz="2600"/>
              <a:t>Then, with a single command, you create and start all the services from your configuration.</a:t>
            </a:r>
            <a:endParaRPr lang="en-IN" altLang="en-US" sz="2600"/>
          </a:p>
          <a:p>
            <a:r>
              <a:rPr lang="en-IN" altLang="en-US" sz="2600"/>
              <a:t>Using Compose is basically a three-step process:</a:t>
            </a:r>
            <a:endParaRPr lang="en-IN" altLang="en-US" sz="2600"/>
          </a:p>
          <a:p>
            <a:endParaRPr lang="en-IN" altLang="en-US" sz="2600"/>
          </a:p>
          <a:p>
            <a:pPr marL="0" indent="0">
              <a:buNone/>
            </a:pPr>
            <a:r>
              <a:rPr lang="en-IN" altLang="en-US" sz="2600"/>
              <a:t>  </a:t>
            </a:r>
            <a:endParaRPr lang="en-IN" altLang="en-US" sz="2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r>
              <a:rPr lang="en-IN" altLang="en-US" sz="2600">
                <a:sym typeface="+mn-ea"/>
              </a:rPr>
              <a:t>Define your app’s environment with a Dockerfile so it can be reproduced anywhere.</a:t>
            </a:r>
            <a:endParaRPr lang="en-IN" altLang="en-US" sz="2600"/>
          </a:p>
          <a:p>
            <a:endParaRPr lang="en-IN" altLang="en-US" sz="2600"/>
          </a:p>
          <a:p>
            <a:r>
              <a:rPr lang="en-IN" altLang="en-US" sz="2600">
                <a:sym typeface="+mn-ea"/>
              </a:rPr>
              <a:t>Define the services that make up your app in docker-compose.yml so they can be run together in an isolated environment.</a:t>
            </a:r>
            <a:endParaRPr lang="en-IN" altLang="en-US" sz="2600"/>
          </a:p>
          <a:p>
            <a:endParaRPr lang="en-IN" altLang="en-US" sz="2600"/>
          </a:p>
          <a:p>
            <a:r>
              <a:rPr lang="en-IN" altLang="en-US" sz="2600">
                <a:sym typeface="+mn-ea"/>
              </a:rPr>
              <a:t>Run docker-compose up and Compose starts and runs your entire app.</a:t>
            </a:r>
            <a:endParaRPr lang="en-IN" altLang="en-US" sz="2600"/>
          </a:p>
          <a:p>
            <a:endParaRPr lang="en-IN" altLang="en-US" sz="2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idx="1"/>
          </p:nvPr>
        </p:nvSpPr>
        <p:spPr/>
        <p:txBody>
          <a:bodyPr/>
          <a:p>
            <a:r>
              <a:rPr lang="en-IN" altLang="en-US" sz="2600"/>
              <a:t>Compose has commands for managing the whole lifecycle of your application:</a:t>
            </a:r>
            <a:endParaRPr lang="en-IN" altLang="en-US" sz="2600"/>
          </a:p>
          <a:p>
            <a:pPr marL="0" indent="0">
              <a:buNone/>
            </a:pPr>
            <a:r>
              <a:rPr lang="en-IN" altLang="en-US" sz="2600"/>
              <a:t>    Start, stop, and rebuild services</a:t>
            </a:r>
            <a:endParaRPr lang="en-IN" altLang="en-US" sz="2600"/>
          </a:p>
          <a:p>
            <a:pPr marL="0" indent="0">
              <a:buNone/>
            </a:pPr>
            <a:r>
              <a:rPr lang="en-IN" altLang="en-US" sz="2600"/>
              <a:t>    View the status of running services</a:t>
            </a:r>
            <a:endParaRPr lang="en-IN" altLang="en-US" sz="2600"/>
          </a:p>
          <a:p>
            <a:pPr marL="0" indent="0">
              <a:buNone/>
            </a:pPr>
            <a:r>
              <a:rPr lang="en-IN" altLang="en-US" sz="2600"/>
              <a:t>    Stream the log output of running services</a:t>
            </a:r>
            <a:endParaRPr lang="en-IN" altLang="en-US" sz="2600"/>
          </a:p>
          <a:p>
            <a:pPr marL="0" indent="0">
              <a:buNone/>
            </a:pPr>
            <a:r>
              <a:rPr lang="en-IN" altLang="en-US" sz="2600"/>
              <a:t>    Run a one-off command on a service</a:t>
            </a:r>
            <a:endParaRPr lang="en-IN" altLang="en-US" sz="2600"/>
          </a:p>
          <a:p>
            <a:pPr>
              <a:buFont typeface="Wingdings" panose="05000000000000000000" charset="0"/>
              <a:buChar char="o"/>
            </a:pPr>
            <a:r>
              <a:rPr lang="en-IN" altLang="en-US" sz="2600"/>
              <a:t>Docker Compose relies on Docker Engine for any meaningful work, so Docker Engine should be installed.</a:t>
            </a:r>
            <a:endParaRPr lang="en-IN" altLang="en-US" sz="2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Install Docker Compose</a:t>
            </a:r>
            <a:endParaRPr lang="en-IN" altLang="en-US"/>
          </a:p>
        </p:txBody>
      </p:sp>
      <p:sp>
        <p:nvSpPr>
          <p:cNvPr id="3" name="Content Placeholder 2"/>
          <p:cNvSpPr>
            <a:spLocks noGrp="1"/>
          </p:cNvSpPr>
          <p:nvPr>
            <p:ph idx="1"/>
          </p:nvPr>
        </p:nvSpPr>
        <p:spPr/>
        <p:txBody>
          <a:bodyPr/>
          <a:p>
            <a:pPr algn="l"/>
            <a:r>
              <a:rPr lang="en-IN" altLang="en-US" sz="2400" b="1" i="1"/>
              <a:t>wget "https://github.com/docker/compose/releases/download/1.24.0/docker-compose-$(uname -s)-$(uname -m)" -o /usr/local/bin/docker-compose</a:t>
            </a:r>
            <a:endParaRPr lang="en-IN" altLang="en-US" sz="2400" b="1" i="1"/>
          </a:p>
          <a:p>
            <a:pPr algn="l"/>
            <a:endParaRPr lang="en-IN" altLang="en-US" sz="2400" b="1" i="1"/>
          </a:p>
          <a:p>
            <a:pPr algn="l"/>
            <a:r>
              <a:rPr lang="en-IN" altLang="en-US" sz="2400" b="1" i="1"/>
              <a:t>chmod u+x /usr/local/bin/docker-compose </a:t>
            </a:r>
            <a:endParaRPr lang="en-IN" altLang="en-US" sz="2400"/>
          </a:p>
          <a:p>
            <a:pPr algn="l"/>
            <a:endParaRPr lang="en-IN" altLang="en-US" sz="2400"/>
          </a:p>
          <a:p>
            <a:pPr algn="l"/>
            <a:r>
              <a:rPr lang="en-IN" altLang="en-US" sz="2400"/>
              <a:t>now check if docker-compose is running correctly by using </a:t>
            </a:r>
            <a:r>
              <a:rPr lang="en-IN" altLang="en-US" sz="2400" b="1" i="1"/>
              <a:t>docker-compose -v</a:t>
            </a:r>
            <a:r>
              <a:rPr lang="en-IN" altLang="en-US" sz="2400"/>
              <a:t> command.</a:t>
            </a:r>
            <a:endParaRPr lang="en-IN" altLang="en-US" sz="2400"/>
          </a:p>
          <a:p>
            <a:pPr algn="l"/>
            <a:endParaRPr lang="en-IN" altLang="en-US"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graphicFrame>
        <p:nvGraphicFramePr>
          <p:cNvPr id="4" name="Content Placeholder 3"/>
          <p:cNvGraphicFramePr>
            <a:graphicFrameLocks noChangeAspect="1"/>
          </p:cNvGraphicFramePr>
          <p:nvPr>
            <p:ph idx="1"/>
          </p:nvPr>
        </p:nvGraphicFramePr>
        <p:xfrm>
          <a:off x="718820" y="2053590"/>
          <a:ext cx="7429500" cy="4613910"/>
        </p:xfrm>
        <a:graphic>
          <a:graphicData uri="http://schemas.openxmlformats.org/presentationml/2006/ole">
            <mc:AlternateContent xmlns:mc="http://schemas.openxmlformats.org/markup-compatibility/2006">
              <mc:Choice xmlns:v="urn:schemas-microsoft-com:vml" Requires="v">
                <p:oleObj spid="_x0000_s5" name="" r:id="rId1" imgW="6591300" imgH="5705475" progId="Paint.Picture">
                  <p:embed/>
                </p:oleObj>
              </mc:Choice>
              <mc:Fallback>
                <p:oleObj name="" r:id="rId1" imgW="6591300" imgH="5705475" progId="Paint.Picture">
                  <p:embed/>
                  <p:pic>
                    <p:nvPicPr>
                      <p:cNvPr id="0" name="Picture 4"/>
                      <p:cNvPicPr/>
                      <p:nvPr/>
                    </p:nvPicPr>
                    <p:blipFill>
                      <a:blip r:embed="rId2"/>
                      <a:stretch>
                        <a:fillRect/>
                      </a:stretch>
                    </p:blipFill>
                    <p:spPr>
                      <a:xfrm>
                        <a:off x="718820" y="2053590"/>
                        <a:ext cx="7429500" cy="4613910"/>
                      </a:xfrm>
                      <a:prstGeom prst="rect">
                        <a:avLst/>
                      </a:prstGeom>
                    </p:spPr>
                  </p:pic>
                </p:oleObj>
              </mc:Fallback>
            </mc:AlternateContent>
          </a:graphicData>
        </a:graphic>
      </p:graphicFrame>
      <p:sp>
        <p:nvSpPr>
          <p:cNvPr id="6" name="Text Box 5"/>
          <p:cNvSpPr txBox="1"/>
          <p:nvPr/>
        </p:nvSpPr>
        <p:spPr>
          <a:xfrm>
            <a:off x="339725" y="1003935"/>
            <a:ext cx="8371205" cy="1050290"/>
          </a:xfrm>
          <a:prstGeom prst="rect">
            <a:avLst/>
          </a:prstGeom>
          <a:noFill/>
        </p:spPr>
        <p:txBody>
          <a:bodyPr wrap="square" rtlCol="0">
            <a:spAutoFit/>
          </a:bodyPr>
          <a:p>
            <a:pPr algn="l">
              <a:lnSpc>
                <a:spcPct val="130000"/>
              </a:lnSpc>
            </a:pPr>
            <a:r>
              <a:rPr lang="en-US" sz="2400" dirty="0" smtClean="0">
                <a:latin typeface="Arial" panose="020B0604020202020204" pitchFamily="34" charset="0"/>
                <a:ea typeface="Microsoft YaHei" panose="020B0503020204020204" pitchFamily="34" charset="-122"/>
              </a:rPr>
              <a:t>This table shows which Compose file versions support</a:t>
            </a:r>
            <a:endParaRPr lang="en-US" sz="2400" dirty="0" smtClean="0">
              <a:latin typeface="Arial" panose="020B0604020202020204" pitchFamily="34" charset="0"/>
              <a:ea typeface="Microsoft YaHei" panose="020B0503020204020204" pitchFamily="34" charset="-122"/>
            </a:endParaRPr>
          </a:p>
          <a:p>
            <a:pPr algn="l">
              <a:lnSpc>
                <a:spcPct val="130000"/>
              </a:lnSpc>
            </a:pPr>
            <a:r>
              <a:rPr lang="en-US" sz="2400" dirty="0" smtClean="0">
                <a:latin typeface="Arial" panose="020B0604020202020204" pitchFamily="34" charset="0"/>
                <a:ea typeface="Microsoft YaHei" panose="020B0503020204020204" pitchFamily="34" charset="-122"/>
              </a:rPr>
              <a:t> specific Docker releases.</a:t>
            </a:r>
            <a:endParaRPr 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Create a simple docker-compose.yml file</a:t>
            </a:r>
            <a:endParaRPr lang="en-IN" altLang="en-US" sz="2400"/>
          </a:p>
          <a:p>
            <a:endParaRPr lang="en-IN" altLang="en-US" sz="2400"/>
          </a:p>
          <a:p>
            <a:r>
              <a:rPr lang="en-IN" altLang="en-US" sz="2400"/>
              <a:t>Add following contents to it. </a:t>
            </a:r>
            <a:endParaRPr lang="en-IN" altLang="en-US" sz="2400"/>
          </a:p>
          <a:p>
            <a:endParaRPr lang="en-IN" altLang="en-US" sz="2400"/>
          </a:p>
        </p:txBody>
      </p:sp>
      <p:graphicFrame>
        <p:nvGraphicFramePr>
          <p:cNvPr id="4" name="Content Placeholder 3"/>
          <p:cNvGraphicFramePr/>
          <p:nvPr>
            <p:ph sz="half" idx="2"/>
          </p:nvPr>
        </p:nvGraphicFramePr>
        <p:xfrm>
          <a:off x="1996440" y="1915795"/>
          <a:ext cx="5299710" cy="532765"/>
        </p:xfrm>
        <a:graphic>
          <a:graphicData uri="http://schemas.openxmlformats.org/presentationml/2006/ole">
            <mc:AlternateContent xmlns:mc="http://schemas.openxmlformats.org/markup-compatibility/2006">
              <mc:Choice xmlns:v="urn:schemas-microsoft-com:vml" Requires="v">
                <p:oleObj spid="_x0000_s5" name="" r:id="rId1" imgW="3933825" imgH="371475" progId="Paint.Picture">
                  <p:embed/>
                </p:oleObj>
              </mc:Choice>
              <mc:Fallback>
                <p:oleObj name="" r:id="rId1" imgW="3933825" imgH="371475" progId="Paint.Picture">
                  <p:embed/>
                  <p:pic>
                    <p:nvPicPr>
                      <p:cNvPr id="0" name="Picture 4"/>
                      <p:cNvPicPr/>
                      <p:nvPr/>
                    </p:nvPicPr>
                    <p:blipFill>
                      <a:blip r:embed="rId2"/>
                      <a:stretch>
                        <a:fillRect/>
                      </a:stretch>
                    </p:blipFill>
                    <p:spPr>
                      <a:xfrm>
                        <a:off x="1996440" y="1915795"/>
                        <a:ext cx="5299710" cy="532765"/>
                      </a:xfrm>
                      <a:prstGeom prst="rect">
                        <a:avLst/>
                      </a:prstGeom>
                    </p:spPr>
                  </p:pic>
                </p:oleObj>
              </mc:Fallback>
            </mc:AlternateContent>
          </a:graphicData>
        </a:graphic>
      </p:graphicFrame>
      <p:graphicFrame>
        <p:nvGraphicFramePr>
          <p:cNvPr id="6" name="Object 5"/>
          <p:cNvGraphicFramePr/>
          <p:nvPr/>
        </p:nvGraphicFramePr>
        <p:xfrm>
          <a:off x="1996440" y="3314700"/>
          <a:ext cx="5299075" cy="2862580"/>
        </p:xfrm>
        <a:graphic>
          <a:graphicData uri="http://schemas.openxmlformats.org/presentationml/2006/ole">
            <mc:AlternateContent xmlns:mc="http://schemas.openxmlformats.org/markup-compatibility/2006">
              <mc:Choice xmlns:v="urn:schemas-microsoft-com:vml" Requires="v">
                <p:oleObj spid="_x0000_s7" name="" r:id="rId3" imgW="2781300" imgH="2552700" progId="Paint.Picture">
                  <p:embed/>
                </p:oleObj>
              </mc:Choice>
              <mc:Fallback>
                <p:oleObj name="" r:id="rId3" imgW="2781300" imgH="2552700" progId="Paint.Picture">
                  <p:embed/>
                  <p:pic>
                    <p:nvPicPr>
                      <p:cNvPr id="0" name="Picture 6"/>
                      <p:cNvPicPr/>
                      <p:nvPr/>
                    </p:nvPicPr>
                    <p:blipFill>
                      <a:blip r:embed="rId4"/>
                      <a:stretch>
                        <a:fillRect/>
                      </a:stretch>
                    </p:blipFill>
                    <p:spPr>
                      <a:xfrm>
                        <a:off x="1996440" y="3314700"/>
                        <a:ext cx="5299075" cy="2862580"/>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39725" y="962660"/>
            <a:ext cx="8371205" cy="4932680"/>
          </a:xfrm>
        </p:spPr>
        <p:txBody>
          <a:bodyPr/>
          <a:p>
            <a:r>
              <a:rPr lang="en-IN" altLang="en-US" sz="2400"/>
              <a:t>Check the syntax of the docker-compose file with the following command. The specing and indentation is important in the file. </a:t>
            </a:r>
            <a:endParaRPr lang="en-IN" altLang="en-US" sz="2400"/>
          </a:p>
          <a:p>
            <a:endParaRPr lang="en-IN" altLang="en-US" sz="2400"/>
          </a:p>
          <a:p>
            <a:endParaRPr lang="en-IN" altLang="en-US" sz="2400"/>
          </a:p>
          <a:p>
            <a:endParaRPr lang="en-IN" altLang="en-US" sz="2400"/>
          </a:p>
          <a:p>
            <a:endParaRPr lang="en-IN" altLang="en-US" sz="2400"/>
          </a:p>
          <a:p>
            <a:endParaRPr lang="en-IN" altLang="en-US" sz="2400"/>
          </a:p>
          <a:p>
            <a:r>
              <a:rPr lang="en-IN" altLang="en-US" sz="2400"/>
              <a:t>The command will display message if there are any errors in the file.</a:t>
            </a:r>
            <a:endParaRPr lang="en-IN" altLang="en-US" sz="2400"/>
          </a:p>
          <a:p>
            <a:endParaRPr lang="en-IN" altLang="en-US" sz="2400"/>
          </a:p>
        </p:txBody>
      </p:sp>
      <p:graphicFrame>
        <p:nvGraphicFramePr>
          <p:cNvPr id="4" name="Content Placeholder 3"/>
          <p:cNvGraphicFramePr/>
          <p:nvPr>
            <p:ph sz="half" idx="2"/>
          </p:nvPr>
        </p:nvGraphicFramePr>
        <p:xfrm>
          <a:off x="1967865" y="2418080"/>
          <a:ext cx="5114290" cy="2904490"/>
        </p:xfrm>
        <a:graphic>
          <a:graphicData uri="http://schemas.openxmlformats.org/presentationml/2006/ole">
            <mc:AlternateContent xmlns:mc="http://schemas.openxmlformats.org/markup-compatibility/2006">
              <mc:Choice xmlns:v="urn:schemas-microsoft-com:vml" Requires="v">
                <p:oleObj spid="_x0000_s5" name="" r:id="rId1" imgW="3971925" imgH="3019425" progId="Paint.Picture">
                  <p:embed/>
                </p:oleObj>
              </mc:Choice>
              <mc:Fallback>
                <p:oleObj name="" r:id="rId1" imgW="3971925" imgH="3019425" progId="Paint.Picture">
                  <p:embed/>
                  <p:pic>
                    <p:nvPicPr>
                      <p:cNvPr id="0" name="Picture 4"/>
                      <p:cNvPicPr/>
                      <p:nvPr/>
                    </p:nvPicPr>
                    <p:blipFill>
                      <a:blip r:embed="rId2"/>
                      <a:stretch>
                        <a:fillRect/>
                      </a:stretch>
                    </p:blipFill>
                    <p:spPr>
                      <a:xfrm>
                        <a:off x="1967865" y="2418080"/>
                        <a:ext cx="5114290" cy="2904490"/>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If there are no errorsen you can use </a:t>
            </a:r>
            <a:endParaRPr lang="en-IN" altLang="en-US" sz="2400"/>
          </a:p>
          <a:p>
            <a:pPr marL="0" indent="0">
              <a:buNone/>
            </a:pPr>
            <a:r>
              <a:rPr lang="en-IN" altLang="en-US" sz="2400"/>
              <a:t>   </a:t>
            </a:r>
            <a:r>
              <a:rPr lang="en-IN" altLang="en-US" sz="2400" b="1" i="1"/>
              <a:t>docker-compose up</a:t>
            </a:r>
            <a:r>
              <a:rPr lang="en-IN" altLang="en-US" sz="2400"/>
              <a:t> command to start the containers.</a:t>
            </a:r>
            <a:endParaRPr lang="en-IN" altLang="en-US" sz="2400"/>
          </a:p>
        </p:txBody>
      </p:sp>
      <p:graphicFrame>
        <p:nvGraphicFramePr>
          <p:cNvPr id="4" name="Content Placeholder 3"/>
          <p:cNvGraphicFramePr/>
          <p:nvPr>
            <p:ph sz="half" idx="2"/>
          </p:nvPr>
        </p:nvGraphicFramePr>
        <p:xfrm>
          <a:off x="987425" y="2661920"/>
          <a:ext cx="7532370" cy="3663315"/>
        </p:xfrm>
        <a:graphic>
          <a:graphicData uri="http://schemas.openxmlformats.org/presentationml/2006/ole">
            <mc:AlternateContent xmlns:mc="http://schemas.openxmlformats.org/markup-compatibility/2006">
              <mc:Choice xmlns:v="urn:schemas-microsoft-com:vml" Requires="v">
                <p:oleObj spid="_x0000_s5" name="" r:id="rId1" imgW="9629775" imgH="5286375" progId="Paint.Picture">
                  <p:embed/>
                </p:oleObj>
              </mc:Choice>
              <mc:Fallback>
                <p:oleObj name="" r:id="rId1" imgW="9629775" imgH="5286375" progId="Paint.Picture">
                  <p:embed/>
                  <p:pic>
                    <p:nvPicPr>
                      <p:cNvPr id="0" name="Picture 4"/>
                      <p:cNvPicPr/>
                      <p:nvPr/>
                    </p:nvPicPr>
                    <p:blipFill>
                      <a:blip r:embed="rId2"/>
                      <a:stretch>
                        <a:fillRect/>
                      </a:stretch>
                    </p:blipFill>
                    <p:spPr>
                      <a:xfrm>
                        <a:off x="987425" y="2661920"/>
                        <a:ext cx="7532370" cy="366331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Once docker-compose pulls all the images it will start the containers using these images and map ports as specified in the docker-compose file.</a:t>
            </a:r>
            <a:endParaRPr lang="en-IN" altLang="en-US" sz="2400"/>
          </a:p>
          <a:p>
            <a:endParaRPr lang="en-IN" altLang="en-US" sz="2400"/>
          </a:p>
        </p:txBody>
      </p:sp>
      <p:graphicFrame>
        <p:nvGraphicFramePr>
          <p:cNvPr id="4" name="Content Placeholder 3"/>
          <p:cNvGraphicFramePr/>
          <p:nvPr>
            <p:ph sz="half" idx="2"/>
          </p:nvPr>
        </p:nvGraphicFramePr>
        <p:xfrm>
          <a:off x="953135" y="2630805"/>
          <a:ext cx="7446010" cy="3546475"/>
        </p:xfrm>
        <a:graphic>
          <a:graphicData uri="http://schemas.openxmlformats.org/presentationml/2006/ole">
            <mc:AlternateContent xmlns:mc="http://schemas.openxmlformats.org/markup-compatibility/2006">
              <mc:Choice xmlns:v="urn:schemas-microsoft-com:vml" Requires="v">
                <p:oleObj spid="_x0000_s5" name="" r:id="rId1" imgW="9620250" imgH="4019550" progId="Paint.Picture">
                  <p:embed/>
                </p:oleObj>
              </mc:Choice>
              <mc:Fallback>
                <p:oleObj name="" r:id="rId1" imgW="9620250" imgH="4019550" progId="Paint.Picture">
                  <p:embed/>
                  <p:pic>
                    <p:nvPicPr>
                      <p:cNvPr id="0" name="Picture 4"/>
                      <p:cNvPicPr/>
                      <p:nvPr/>
                    </p:nvPicPr>
                    <p:blipFill>
                      <a:blip r:embed="rId2"/>
                      <a:stretch>
                        <a:fillRect/>
                      </a:stretch>
                    </p:blipFill>
                    <p:spPr>
                      <a:xfrm>
                        <a:off x="953135" y="2630805"/>
                        <a:ext cx="7446010" cy="354647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Containers</a:t>
            </a:r>
            <a:endParaRPr lang="en-IN" altLang="en-US"/>
          </a:p>
        </p:txBody>
      </p:sp>
      <p:sp>
        <p:nvSpPr>
          <p:cNvPr id="3" name="Text Placeholder 2"/>
          <p:cNvSpPr>
            <a:spLocks noGrp="1"/>
          </p:cNvSpPr>
          <p:nvPr>
            <p:ph type="body" sz="quarter" idx="13"/>
          </p:nvPr>
        </p:nvSpPr>
        <p:spPr>
          <a:xfrm>
            <a:off x="339725" y="906780"/>
            <a:ext cx="8371205" cy="5577840"/>
          </a:xfrm>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65655" y="393382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5330" y="433895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6" name="Rectangle 5"/>
          <p:cNvSpPr/>
          <p:nvPr/>
        </p:nvSpPr>
        <p:spPr>
          <a:xfrm>
            <a:off x="2185670" y="1993265"/>
            <a:ext cx="1235710" cy="195389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2472690" y="2136140"/>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1</a:t>
            </a:r>
            <a:endParaRPr lang="en-IN" altLang="en-US" sz="2400" dirty="0" smtClean="0">
              <a:latin typeface="Arial" panose="020B0604020202020204" pitchFamily="34" charset="0"/>
              <a:ea typeface="Microsoft YaHei" panose="020B0503020204020204" pitchFamily="34" charset="-122"/>
            </a:endParaRPr>
          </a:p>
        </p:txBody>
      </p:sp>
      <p:sp>
        <p:nvSpPr>
          <p:cNvPr id="8" name="Rectangle 7"/>
          <p:cNvSpPr/>
          <p:nvPr/>
        </p:nvSpPr>
        <p:spPr>
          <a:xfrm>
            <a:off x="3500755" y="2206625"/>
            <a:ext cx="1169670" cy="1727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754120" y="2206625"/>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2</a:t>
            </a:r>
            <a:endParaRPr lang="en-IN" altLang="en-US" sz="2400" dirty="0" smtClean="0">
              <a:latin typeface="Arial" panose="020B0604020202020204" pitchFamily="34" charset="0"/>
              <a:ea typeface="Microsoft YaHei" panose="020B0503020204020204" pitchFamily="34" charset="-122"/>
            </a:endParaRPr>
          </a:p>
        </p:txBody>
      </p:sp>
      <p:sp>
        <p:nvSpPr>
          <p:cNvPr id="10" name="Rectangle 9"/>
          <p:cNvSpPr/>
          <p:nvPr/>
        </p:nvSpPr>
        <p:spPr>
          <a:xfrm>
            <a:off x="4750435" y="1939925"/>
            <a:ext cx="1222375" cy="19939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4">
                  <a:lumMod val="60000"/>
                  <a:lumOff val="40000"/>
                </a:schemeClr>
              </a:solidFill>
            </a:endParaRPr>
          </a:p>
        </p:txBody>
      </p:sp>
      <p:sp>
        <p:nvSpPr>
          <p:cNvPr id="11" name="Text Box 10"/>
          <p:cNvSpPr txBox="1"/>
          <p:nvPr/>
        </p:nvSpPr>
        <p:spPr>
          <a:xfrm>
            <a:off x="5030470" y="2206625"/>
            <a:ext cx="662305" cy="1667510"/>
          </a:xfrm>
          <a:prstGeom prst="rect">
            <a:avLst/>
          </a:prstGeom>
          <a:noFill/>
        </p:spPr>
        <p:txBody>
          <a:bodyPr vert="eaVert"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Container 3</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Now open the browser on the machine and check port 8000 and 8100.</a:t>
            </a:r>
            <a:endParaRPr lang="en-IN" altLang="en-US" sz="2400"/>
          </a:p>
          <a:p>
            <a:endParaRPr lang="en-IN" altLang="en-US" sz="2400"/>
          </a:p>
        </p:txBody>
      </p:sp>
      <p:graphicFrame>
        <p:nvGraphicFramePr>
          <p:cNvPr id="4" name="Content Placeholder 3"/>
          <p:cNvGraphicFramePr>
            <a:graphicFrameLocks noChangeAspect="1"/>
          </p:cNvGraphicFramePr>
          <p:nvPr>
            <p:ph sz="half" idx="2"/>
          </p:nvPr>
        </p:nvGraphicFramePr>
        <p:xfrm>
          <a:off x="445135" y="2319655"/>
          <a:ext cx="4104640" cy="3348990"/>
        </p:xfrm>
        <a:graphic>
          <a:graphicData uri="http://schemas.openxmlformats.org/presentationml/2006/ole">
            <mc:AlternateContent xmlns:mc="http://schemas.openxmlformats.org/markup-compatibility/2006">
              <mc:Choice xmlns:v="urn:schemas-microsoft-com:vml" Requires="v">
                <p:oleObj spid="_x0000_s5" name="" r:id="rId1" imgW="7534275" imgH="3105150" progId="Paint.Picture">
                  <p:embed/>
                </p:oleObj>
              </mc:Choice>
              <mc:Fallback>
                <p:oleObj name="" r:id="rId1" imgW="7534275" imgH="3105150" progId="Paint.Picture">
                  <p:embed/>
                  <p:pic>
                    <p:nvPicPr>
                      <p:cNvPr id="0" name="Picture 4"/>
                      <p:cNvPicPr/>
                      <p:nvPr/>
                    </p:nvPicPr>
                    <p:blipFill>
                      <a:blip r:embed="rId2"/>
                      <a:stretch>
                        <a:fillRect/>
                      </a:stretch>
                    </p:blipFill>
                    <p:spPr>
                      <a:xfrm>
                        <a:off x="445135" y="2319655"/>
                        <a:ext cx="4104640" cy="3348990"/>
                      </a:xfrm>
                      <a:prstGeom prst="rect">
                        <a:avLst/>
                      </a:prstGeom>
                    </p:spPr>
                  </p:pic>
                </p:oleObj>
              </mc:Fallback>
            </mc:AlternateContent>
          </a:graphicData>
        </a:graphic>
      </p:graphicFrame>
      <p:graphicFrame>
        <p:nvGraphicFramePr>
          <p:cNvPr id="7" name="Object 6"/>
          <p:cNvGraphicFramePr/>
          <p:nvPr/>
        </p:nvGraphicFramePr>
        <p:xfrm>
          <a:off x="4779010" y="2319655"/>
          <a:ext cx="4025900" cy="3349625"/>
        </p:xfrm>
        <a:graphic>
          <a:graphicData uri="http://schemas.openxmlformats.org/presentationml/2006/ole">
            <mc:AlternateContent xmlns:mc="http://schemas.openxmlformats.org/markup-compatibility/2006">
              <mc:Choice xmlns:v="urn:schemas-microsoft-com:vml" Requires="v">
                <p:oleObj spid="_x0000_s8" name="" r:id="rId3" imgW="4638675" imgH="1600200" progId="Paint.Picture">
                  <p:embed/>
                </p:oleObj>
              </mc:Choice>
              <mc:Fallback>
                <p:oleObj name="" r:id="rId3" imgW="4638675" imgH="1600200" progId="Paint.Picture">
                  <p:embed/>
                  <p:pic>
                    <p:nvPicPr>
                      <p:cNvPr id="0" name="Picture 7"/>
                      <p:cNvPicPr/>
                      <p:nvPr/>
                    </p:nvPicPr>
                    <p:blipFill>
                      <a:blip r:embed="rId4"/>
                      <a:stretch>
                        <a:fillRect/>
                      </a:stretch>
                    </p:blipFill>
                    <p:spPr>
                      <a:xfrm>
                        <a:off x="4779010" y="2319655"/>
                        <a:ext cx="4025900" cy="3349625"/>
                      </a:xfrm>
                      <a:prstGeom prst="rect">
                        <a:avLst/>
                      </a:prstGeom>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The docker ps command will display the running containers created by docker-compose.</a:t>
            </a:r>
            <a:endParaRPr lang="en-IN" altLang="en-US" sz="2400"/>
          </a:p>
        </p:txBody>
      </p:sp>
      <p:graphicFrame>
        <p:nvGraphicFramePr>
          <p:cNvPr id="4" name="Content Placeholder 3"/>
          <p:cNvGraphicFramePr>
            <a:graphicFrameLocks noChangeAspect="1"/>
          </p:cNvGraphicFramePr>
          <p:nvPr>
            <p:ph sz="half" idx="2"/>
          </p:nvPr>
        </p:nvGraphicFramePr>
        <p:xfrm>
          <a:off x="1076325" y="2392680"/>
          <a:ext cx="6927850" cy="3213735"/>
        </p:xfrm>
        <a:graphic>
          <a:graphicData uri="http://schemas.openxmlformats.org/presentationml/2006/ole">
            <mc:AlternateContent xmlns:mc="http://schemas.openxmlformats.org/markup-compatibility/2006">
              <mc:Choice xmlns:v="urn:schemas-microsoft-com:vml" Requires="v">
                <p:oleObj spid="_x0000_s5" name="" r:id="rId1" imgW="9648825" imgH="2171700" progId="Paint.Picture">
                  <p:embed/>
                </p:oleObj>
              </mc:Choice>
              <mc:Fallback>
                <p:oleObj name="" r:id="rId1" imgW="9648825" imgH="2171700" progId="Paint.Picture">
                  <p:embed/>
                  <p:pic>
                    <p:nvPicPr>
                      <p:cNvPr id="0" name="Picture 4"/>
                      <p:cNvPicPr/>
                      <p:nvPr/>
                    </p:nvPicPr>
                    <p:blipFill>
                      <a:blip r:embed="rId2"/>
                      <a:stretch>
                        <a:fillRect/>
                      </a:stretch>
                    </p:blipFill>
                    <p:spPr>
                      <a:xfrm>
                        <a:off x="1076325" y="2392680"/>
                        <a:ext cx="6927850" cy="321373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Compose</a:t>
            </a:r>
            <a:endParaRPr lang="en-IN" altLang="en-US"/>
          </a:p>
        </p:txBody>
      </p:sp>
      <p:sp>
        <p:nvSpPr>
          <p:cNvPr id="3" name="Content Placeholder 2"/>
          <p:cNvSpPr>
            <a:spLocks noGrp="1"/>
          </p:cNvSpPr>
          <p:nvPr>
            <p:ph sz="half" idx="1"/>
          </p:nvPr>
        </p:nvSpPr>
        <p:spPr>
          <a:xfrm>
            <a:off x="445135" y="1244600"/>
            <a:ext cx="8264525" cy="4932680"/>
          </a:xfrm>
        </p:spPr>
        <p:txBody>
          <a:bodyPr/>
          <a:p>
            <a:r>
              <a:rPr lang="en-IN" altLang="en-US" sz="2400"/>
              <a:t>You can stop all the containers with just one command ----- docker-compose down</a:t>
            </a:r>
            <a:endParaRPr lang="en-IN" altLang="en-US" sz="2400"/>
          </a:p>
        </p:txBody>
      </p:sp>
      <p:graphicFrame>
        <p:nvGraphicFramePr>
          <p:cNvPr id="4" name="Content Placeholder 3"/>
          <p:cNvGraphicFramePr>
            <a:graphicFrameLocks noChangeAspect="1"/>
          </p:cNvGraphicFramePr>
          <p:nvPr>
            <p:ph sz="half" idx="2"/>
          </p:nvPr>
        </p:nvGraphicFramePr>
        <p:xfrm>
          <a:off x="1383665" y="2635885"/>
          <a:ext cx="6115050" cy="2593975"/>
        </p:xfrm>
        <a:graphic>
          <a:graphicData uri="http://schemas.openxmlformats.org/presentationml/2006/ole">
            <mc:AlternateContent xmlns:mc="http://schemas.openxmlformats.org/markup-compatibility/2006">
              <mc:Choice xmlns:v="urn:schemas-microsoft-com:vml" Requires="v">
                <p:oleObj spid="_x0000_s5" name="" r:id="rId1" imgW="3962400" imgH="2076450" progId="Paint.Picture">
                  <p:embed/>
                </p:oleObj>
              </mc:Choice>
              <mc:Fallback>
                <p:oleObj name="" r:id="rId1" imgW="3962400" imgH="2076450" progId="Paint.Picture">
                  <p:embed/>
                  <p:pic>
                    <p:nvPicPr>
                      <p:cNvPr id="0" name="Picture 4"/>
                      <p:cNvPicPr/>
                      <p:nvPr/>
                    </p:nvPicPr>
                    <p:blipFill>
                      <a:blip r:embed="rId2"/>
                      <a:stretch>
                        <a:fillRect/>
                      </a:stretch>
                    </p:blipFill>
                    <p:spPr>
                      <a:xfrm>
                        <a:off x="1383665" y="2635885"/>
                        <a:ext cx="6115050" cy="2593975"/>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a:t>Docker Swarm</a:t>
            </a:r>
            <a:endParaRPr lang="en-IN" altLang="en-US"/>
          </a:p>
        </p:txBody>
      </p:sp>
      <p:pic>
        <p:nvPicPr>
          <p:cNvPr id="7" name="Content Placeholder 6" descr="0 Hl-1BN46JLiTh8UM"/>
          <p:cNvPicPr>
            <a:picLocks noChangeAspect="1"/>
          </p:cNvPicPr>
          <p:nvPr>
            <p:ph idx="1"/>
          </p:nvPr>
        </p:nvPicPr>
        <p:blipFill>
          <a:blip r:embed="rId1"/>
          <a:stretch>
            <a:fillRect/>
          </a:stretch>
        </p:blipFill>
        <p:spPr>
          <a:xfrm>
            <a:off x="1141095" y="1139825"/>
            <a:ext cx="6612255" cy="51943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a:t>Docker Swarm is a tool that provides clustering and scheduling facilities to docker containers.</a:t>
            </a:r>
            <a:endParaRPr lang="en-IN" altLang="en-US" sz="2400"/>
          </a:p>
          <a:p>
            <a:r>
              <a:rPr lang="en-IN" altLang="en-US" sz="2400"/>
              <a:t>A swarm is a group of machines that are running Docker and joined into a cluster.</a:t>
            </a:r>
            <a:endParaRPr lang="en-IN" altLang="en-US" sz="2400"/>
          </a:p>
          <a:p>
            <a:r>
              <a:rPr lang="en-IN" altLang="en-US" sz="2400"/>
              <a:t>Once swarm cluster is created, you continue to run the Docker commands you’re used to, but now they are executed on a cluster by a </a:t>
            </a:r>
            <a:r>
              <a:rPr lang="en-IN" altLang="en-US" sz="2400" b="1"/>
              <a:t>swarm manager</a:t>
            </a:r>
            <a:r>
              <a:rPr lang="en-IN" altLang="en-US" sz="2400"/>
              <a:t>. </a:t>
            </a:r>
            <a:endParaRPr lang="en-IN" altLang="en-US" sz="2400"/>
          </a:p>
          <a:p>
            <a:r>
              <a:rPr lang="en-IN" altLang="en-US" sz="2400"/>
              <a:t>The machines in a swarm can be physical or virtual.</a:t>
            </a:r>
            <a:endParaRPr lang="en-IN" altLang="en-US" sz="2400"/>
          </a:p>
          <a:p>
            <a:r>
              <a:rPr lang="en-IN" altLang="en-US" sz="2400"/>
              <a:t>After joining a swarm, they are referred to as </a:t>
            </a:r>
            <a:r>
              <a:rPr lang="en-IN" altLang="en-US" sz="2400" b="1"/>
              <a:t>nodes</a:t>
            </a:r>
            <a:r>
              <a:rPr lang="en-IN" altLang="en-US" sz="2400"/>
              <a:t>. </a:t>
            </a:r>
            <a:endParaRPr lang="en-IN" alt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600"/>
              <a:t>When you had to run hundreds of containers, managing them becomes difficult.</a:t>
            </a:r>
            <a:endParaRPr lang="en-IN" altLang="en-US" sz="2600"/>
          </a:p>
          <a:p>
            <a:r>
              <a:rPr lang="en-IN" altLang="en-US" sz="2600"/>
              <a:t>If these containers run on separate machines (distributed mode), then their management becomes more difficult.</a:t>
            </a:r>
            <a:endParaRPr lang="en-IN" altLang="en-US" sz="2600"/>
          </a:p>
          <a:p>
            <a:r>
              <a:rPr lang="en-IN" altLang="en-US" sz="2600"/>
              <a:t>Thus running them on a cluster makes the management easy.</a:t>
            </a:r>
            <a:endParaRPr lang="en-IN" altLang="en-US" sz="2600"/>
          </a:p>
          <a:p>
            <a:r>
              <a:rPr lang="en-IN" altLang="en-US" sz="2600"/>
              <a:t>Following are the advantages of using swarm cluster.</a:t>
            </a:r>
            <a:endParaRPr lang="en-IN" altLang="en-US" sz="2600"/>
          </a:p>
          <a:p>
            <a:endParaRPr lang="en-IN" altLang="en-US" sz="2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1007110"/>
            <a:ext cx="8361363" cy="5194300"/>
          </a:xfrm>
        </p:spPr>
        <p:txBody>
          <a:bodyPr/>
          <a:p>
            <a:r>
              <a:rPr lang="en-IN" altLang="en-US" sz="2600">
                <a:sym typeface="+mn-ea"/>
              </a:rPr>
              <a:t>Easily perform health Checks on the Containers,</a:t>
            </a:r>
            <a:endParaRPr lang="en-IN" altLang="en-US" sz="2600">
              <a:sym typeface="+mn-ea"/>
            </a:endParaRPr>
          </a:p>
          <a:p>
            <a:endParaRPr lang="en-IN" altLang="en-US" sz="2600">
              <a:sym typeface="+mn-ea"/>
            </a:endParaRPr>
          </a:p>
          <a:p>
            <a:r>
              <a:rPr lang="en-IN" altLang="en-US" sz="2600">
                <a:sym typeface="+mn-ea"/>
              </a:rPr>
              <a:t>Launching a fixed set of Containers for a particular Docker image.</a:t>
            </a:r>
            <a:endParaRPr lang="en-IN" altLang="en-US" sz="2600">
              <a:sym typeface="+mn-ea"/>
            </a:endParaRPr>
          </a:p>
          <a:p>
            <a:endParaRPr lang="en-IN" altLang="en-US" sz="2600">
              <a:sym typeface="+mn-ea"/>
            </a:endParaRPr>
          </a:p>
          <a:p>
            <a:r>
              <a:rPr lang="en-IN" altLang="en-US" sz="2600">
                <a:sym typeface="+mn-ea"/>
              </a:rPr>
              <a:t>Scaling the number of Containers up and down depending on the load </a:t>
            </a:r>
            <a:endParaRPr lang="en-IN" altLang="en-US" sz="2600">
              <a:sym typeface="+mn-ea"/>
            </a:endParaRPr>
          </a:p>
          <a:p>
            <a:endParaRPr lang="en-IN" altLang="en-US" sz="2600">
              <a:sym typeface="+mn-ea"/>
            </a:endParaRPr>
          </a:p>
          <a:p>
            <a:r>
              <a:rPr lang="en-IN" altLang="en-US" sz="2600">
                <a:sym typeface="+mn-ea"/>
              </a:rPr>
              <a:t>Performing rolling update of software across containers</a:t>
            </a:r>
            <a:endParaRPr lang="en-IN" altLang="en-US" sz="2600"/>
          </a:p>
          <a:p>
            <a:endParaRPr lang="en-US" sz="2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1019810"/>
            <a:ext cx="8361680" cy="5314315"/>
          </a:xfrm>
        </p:spPr>
        <p:txBody>
          <a:bodyPr/>
          <a:p>
            <a:r>
              <a:rPr lang="en-IN" altLang="en-US" sz="2400" b="1"/>
              <a:t>Swarm managers</a:t>
            </a:r>
            <a:r>
              <a:rPr lang="en-IN" altLang="en-US" sz="2400"/>
              <a:t> can use several strategies to run containers, such as “emptiest node” -- which fills the least utilized machines with containers. Or “global”, which ensures that each machine gets exactly one instance of the specified container.</a:t>
            </a:r>
            <a:endParaRPr lang="en-IN" altLang="en-US" sz="2400"/>
          </a:p>
          <a:p>
            <a:r>
              <a:rPr lang="en-IN" altLang="en-US" sz="2400"/>
              <a:t>You instruct the swarm manager to use these strategies in the Compose file.</a:t>
            </a:r>
            <a:endParaRPr lang="en-IN" altLang="en-US" sz="2400"/>
          </a:p>
          <a:p>
            <a:r>
              <a:rPr lang="en-IN" altLang="en-US" sz="2400"/>
              <a:t>Swarm managers are the only machines in a swarm that can execute your commands, or authorize other machines to join the swarm as workers. </a:t>
            </a:r>
            <a:endParaRPr lang="en-IN" altLang="en-US" sz="2400"/>
          </a:p>
          <a:p>
            <a:endParaRPr lang="en-I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a:t>Manager nodes handle cluster management tasks:</a:t>
            </a:r>
            <a:endParaRPr lang="en-IN" altLang="en-US" sz="2400"/>
          </a:p>
          <a:p>
            <a:pPr marL="0" indent="0">
              <a:buNone/>
            </a:pPr>
            <a:r>
              <a:rPr lang="en-IN" altLang="en-US" sz="2400"/>
              <a:t>	 maintaining cluster state</a:t>
            </a:r>
            <a:endParaRPr lang="en-IN" altLang="en-US" sz="2400"/>
          </a:p>
          <a:p>
            <a:pPr marL="0" indent="0">
              <a:buNone/>
            </a:pPr>
            <a:r>
              <a:rPr lang="en-IN" altLang="en-US" sz="2400"/>
              <a:t>	 scheduling services</a:t>
            </a:r>
            <a:endParaRPr lang="en-IN" altLang="en-US" sz="2400"/>
          </a:p>
          <a:p>
            <a:pPr marL="0" indent="0">
              <a:buNone/>
            </a:pPr>
            <a:r>
              <a:rPr lang="en-IN" altLang="en-US" sz="2400"/>
              <a:t>	 serving swarm mode HTTP API endpoints</a:t>
            </a:r>
            <a:endParaRPr lang="en-IN" altLang="en-US" sz="2400"/>
          </a:p>
          <a:p>
            <a:pPr>
              <a:buFont typeface="Wingdings" panose="05000000000000000000" charset="0"/>
              <a:buChar char="o"/>
            </a:pPr>
            <a:endParaRPr lang="en-IN" altLang="en-US" sz="2400"/>
          </a:p>
        </p:txBody>
      </p:sp>
      <p:graphicFrame>
        <p:nvGraphicFramePr>
          <p:cNvPr id="4" name="Content Placeholder 3"/>
          <p:cNvGraphicFramePr/>
          <p:nvPr>
            <p:ph sz="half" idx="2"/>
          </p:nvPr>
        </p:nvGraphicFramePr>
        <p:xfrm>
          <a:off x="1067435" y="3903980"/>
          <a:ext cx="7115810" cy="2444750"/>
        </p:xfrm>
        <a:graphic>
          <a:graphicData uri="http://schemas.openxmlformats.org/presentationml/2006/ole">
            <mc:AlternateContent xmlns:mc="http://schemas.openxmlformats.org/markup-compatibility/2006">
              <mc:Choice xmlns:v="urn:schemas-microsoft-com:vml" Requires="v">
                <p:oleObj spid="_x0000_s5" name="" r:id="rId1" imgW="6838950" imgH="2971800" progId="Paint.Picture">
                  <p:embed/>
                </p:oleObj>
              </mc:Choice>
              <mc:Fallback>
                <p:oleObj name="" r:id="rId1" imgW="6838950" imgH="2971800" progId="Paint.Picture">
                  <p:embed/>
                  <p:pic>
                    <p:nvPicPr>
                      <p:cNvPr id="0" name="Picture 4"/>
                      <p:cNvPicPr/>
                      <p:nvPr/>
                    </p:nvPicPr>
                    <p:blipFill>
                      <a:blip r:embed="rId2"/>
                      <a:stretch>
                        <a:fillRect/>
                      </a:stretch>
                    </p:blipFill>
                    <p:spPr>
                      <a:xfrm>
                        <a:off x="1067435" y="3903980"/>
                        <a:ext cx="7115810" cy="2444750"/>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400"/>
              <a:t>Using a Raft implementation, the managers maintain a consistent internal state of the entire swarm and all the services running on it.</a:t>
            </a:r>
            <a:endParaRPr lang="en-IN" altLang="en-US" sz="2400"/>
          </a:p>
          <a:p>
            <a:pPr>
              <a:buFont typeface="Wingdings" panose="05000000000000000000" charset="0"/>
              <a:buChar char="o"/>
            </a:pPr>
            <a:r>
              <a:rPr lang="en-IN" altLang="en-US" sz="2400"/>
              <a:t>Raft is a consensus algorithm for managing a replicatedlog.</a:t>
            </a:r>
            <a:endParaRPr lang="en-IN" altLang="en-US" sz="2400"/>
          </a:p>
          <a:p>
            <a:pPr>
              <a:buFont typeface="Wingdings" panose="05000000000000000000" charset="0"/>
              <a:buChar char="o"/>
            </a:pPr>
            <a:r>
              <a:rPr lang="en-IN" altLang="en-US" sz="2400"/>
              <a:t>Consensus algorithms allow a collection of machines to work as a coherent group that can survive the failures of some of its members. </a:t>
            </a:r>
            <a:endParaRPr lang="en-IN" altLang="en-US" sz="2400"/>
          </a:p>
          <a:p>
            <a:pPr>
              <a:buFont typeface="Wingdings" panose="05000000000000000000" charset="0"/>
              <a:buChar char="o"/>
            </a:pPr>
            <a:r>
              <a:rPr lang="en-IN" altLang="en-US" sz="2400"/>
              <a:t>Because of this, they play akey role in building reliable large-scale software systems.</a:t>
            </a:r>
            <a:endParaRPr lang="en-IN"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8194" name="Rectangle 6"/>
          <p:cNvSpPr>
            <a:spLocks noGrp="1"/>
          </p:cNvSpPr>
          <p:nvPr>
            <p:ph type="body"/>
          </p:nvPr>
        </p:nvSpPr>
        <p:spPr>
          <a:xfrm>
            <a:off x="339725" y="1047750"/>
            <a:ext cx="8361363" cy="5286375"/>
          </a:xfrm>
        </p:spPr>
        <p:txBody>
          <a:bodyPr wrap="square" lIns="91440" tIns="45720" rIns="91440" bIns="45720" anchor="t"/>
          <a:p>
            <a:pPr eaLnBrk="1" hangingPunct="1"/>
            <a:r>
              <a:rPr lang="en-IN" altLang="zh-CN" sz="3200" dirty="0"/>
              <a:t>Docker works as a front end tool and makes it easy to create, delete and manage containers.</a:t>
            </a:r>
            <a:endParaRPr lang="zh-CN" altLang="en-US" sz="2300" dirty="0"/>
          </a:p>
          <a:p>
            <a:pPr eaLnBrk="1" hangingPunct="1"/>
            <a:endParaRPr lang="zh-CN" altLang="en-US" sz="2300" dirty="0"/>
          </a:p>
          <a:p>
            <a:pPr eaLnBrk="1" hangingPunct="1"/>
            <a:r>
              <a:rPr lang="zh-CN" altLang="en-US" sz="3200" dirty="0"/>
              <a:t>A container image is a lightweight, stand-alone, executable package of a piece of software that includes everything needed to run it: code, runtime, system tools, system libraries, settings.</a:t>
            </a:r>
            <a:endParaRPr lang="zh-CN" altLang="en-US" sz="2300" dirty="0"/>
          </a:p>
          <a:p>
            <a:pPr eaLnBrk="1" hangingPunct="1"/>
            <a:endParaRPr lang="zh-CN" altLang="en-US" sz="23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071880"/>
            <a:ext cx="8369935" cy="4932680"/>
          </a:xfrm>
        </p:spPr>
        <p:txBody>
          <a:bodyPr/>
          <a:p>
            <a:pPr>
              <a:buFont typeface="Wingdings" panose="05000000000000000000" charset="0"/>
              <a:buChar char="o"/>
            </a:pPr>
            <a:r>
              <a:rPr lang="en-IN" altLang="en-US" sz="2400"/>
              <a:t>For testing purposes it is OK to run a swarm with a single manager. </a:t>
            </a:r>
            <a:endParaRPr lang="en-IN" altLang="en-US" sz="2400"/>
          </a:p>
          <a:p>
            <a:pPr>
              <a:buFont typeface="Wingdings" panose="05000000000000000000" charset="0"/>
              <a:buChar char="o"/>
            </a:pPr>
            <a:r>
              <a:rPr lang="en-IN" altLang="en-US" sz="2400"/>
              <a:t>If the manager in a single-manager swarm fails, your services continue to run, but you need to create a new cluster to recover.</a:t>
            </a:r>
            <a:endParaRPr lang="en-IN" altLang="en-US" sz="2400"/>
          </a:p>
          <a:p>
            <a:pPr>
              <a:buFont typeface="Wingdings" panose="05000000000000000000" charset="0"/>
              <a:buChar char="o"/>
            </a:pPr>
            <a:r>
              <a:rPr lang="en-IN" altLang="en-US" sz="2400"/>
              <a:t>To take advantage of swarm mode’s fault-tolerance features, Docker recommends you implement an odd number of nodes according to your organization’s high-availability requirements. </a:t>
            </a:r>
            <a:endParaRPr lang="en-IN" altLang="en-US" sz="2400"/>
          </a:p>
          <a:p>
            <a:pPr>
              <a:buFont typeface="Wingdings" panose="05000000000000000000" charset="0"/>
              <a:buChar char="o"/>
            </a:pPr>
            <a:r>
              <a:rPr lang="en-IN" altLang="en-US" sz="2400"/>
              <a:t>When you have multiple managers you can recover from the failure of a manager node without downtime.</a:t>
            </a:r>
            <a:endParaRPr lang="en-IN" alt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A three-manager swarm tolerates a maximum loss of one manager.</a:t>
            </a:r>
            <a:endParaRPr lang="en-IN" altLang="en-US" sz="2600"/>
          </a:p>
          <a:p>
            <a:pPr>
              <a:buFont typeface="Wingdings" panose="05000000000000000000" charset="0"/>
              <a:buChar char="o"/>
            </a:pPr>
            <a:r>
              <a:rPr lang="en-IN" altLang="en-US" sz="2600"/>
              <a:t>A five-manager swarm tolerates a maximum simultaneous loss of two manager nodes.</a:t>
            </a:r>
            <a:endParaRPr lang="en-IN" altLang="en-US" sz="2600"/>
          </a:p>
          <a:p>
            <a:pPr>
              <a:buFont typeface="Wingdings" panose="05000000000000000000" charset="0"/>
              <a:buChar char="o"/>
            </a:pPr>
            <a:r>
              <a:rPr lang="en-IN" altLang="en-US" sz="2600"/>
              <a:t>An N manager cluster tolerates the loss of at most (N-1)/2 managers.</a:t>
            </a:r>
            <a:endParaRPr lang="en-IN" altLang="en-US" sz="2600"/>
          </a:p>
          <a:p>
            <a:pPr>
              <a:buFont typeface="Wingdings" panose="05000000000000000000" charset="0"/>
              <a:buChar char="o"/>
            </a:pPr>
            <a:r>
              <a:rPr lang="en-IN" altLang="en-US" sz="2600"/>
              <a:t>Docker recommends a maximum of seven manager nodes for a swarm.</a:t>
            </a:r>
            <a:endParaRPr lang="en-IN" altLang="en-US" sz="2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You can create a swarm of one manager node, but you cannot have a worker node without at least one manager node. </a:t>
            </a:r>
            <a:endParaRPr lang="en-IN" altLang="en-US" sz="2600"/>
          </a:p>
          <a:p>
            <a:pPr>
              <a:buFont typeface="Wingdings" panose="05000000000000000000" charset="0"/>
              <a:buChar char="o"/>
            </a:pPr>
            <a:r>
              <a:rPr lang="en-IN" altLang="en-US" sz="2600"/>
              <a:t>By default, all managers are also workers.</a:t>
            </a:r>
            <a:endParaRPr lang="en-IN" altLang="en-US" sz="2600"/>
          </a:p>
          <a:p>
            <a:pPr>
              <a:buFont typeface="Wingdings" panose="05000000000000000000" charset="0"/>
              <a:buChar char="o"/>
            </a:pPr>
            <a:r>
              <a:rPr lang="en-IN" altLang="en-US" sz="2600">
                <a:sym typeface="+mn-ea"/>
              </a:rPr>
              <a:t>Workers are just there to provide capacity and do not have the authority to tell any other machine what it can and cannot do.</a:t>
            </a:r>
            <a:endParaRPr lang="en-IN" altLang="en-US" sz="2600">
              <a:sym typeface="+mn-ea"/>
            </a:endParaRPr>
          </a:p>
          <a:p>
            <a:pPr>
              <a:buFont typeface="Wingdings" panose="05000000000000000000" charset="0"/>
              <a:buChar char="o"/>
            </a:pPr>
            <a:r>
              <a:rPr lang="en-IN" altLang="en-US" sz="2600"/>
              <a:t>To prevent the scheduler from placing tasks on a manager node in a multi-node swarm, set the availability for the manager node to Drain. </a:t>
            </a:r>
            <a:endParaRPr lang="en-IN" altLang="en-US" sz="2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pPr>
              <a:buFont typeface="Wingdings" panose="05000000000000000000" charset="0"/>
              <a:buChar char="o"/>
            </a:pPr>
            <a:r>
              <a:rPr lang="en-IN" altLang="en-US" sz="2600"/>
              <a:t>The scheduler gracefully stops tasks on nodes in Drain mode and schedules the tasks on an Active node. </a:t>
            </a:r>
            <a:endParaRPr lang="en-IN" altLang="en-US" sz="2600"/>
          </a:p>
          <a:p>
            <a:pPr>
              <a:buFont typeface="Wingdings" panose="05000000000000000000" charset="0"/>
              <a:buChar char="o"/>
            </a:pPr>
            <a:r>
              <a:rPr lang="en-IN" altLang="en-US" sz="2600"/>
              <a:t>The scheduler does not assign new tasks to nodes with Drain availability.</a:t>
            </a:r>
            <a:endParaRPr lang="en-IN" altLang="en-US" sz="2600"/>
          </a:p>
          <a:p>
            <a:pPr>
              <a:buFont typeface="Wingdings" panose="05000000000000000000" charset="0"/>
              <a:buChar char="o"/>
            </a:pPr>
            <a:r>
              <a:rPr lang="en-IN" altLang="en-US" sz="2600"/>
              <a:t>You can promote a worker node to be a manager by running </a:t>
            </a:r>
            <a:r>
              <a:rPr lang="en-IN" altLang="en-US" sz="2600" b="1" i="1"/>
              <a:t>docker node promote</a:t>
            </a:r>
            <a:endParaRPr lang="en-IN" altLang="en-US" sz="2600"/>
          </a:p>
          <a:p>
            <a:pPr>
              <a:buFont typeface="Wingdings" panose="05000000000000000000" charset="0"/>
              <a:buChar char="o"/>
            </a:pPr>
            <a:r>
              <a:rPr lang="en-IN" altLang="en-US" sz="2600"/>
              <a:t>You can also demote a manager node to a worker node.</a:t>
            </a:r>
            <a:endParaRPr lang="en-IN" altLang="en-US" sz="2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a:xfrm>
            <a:off x="339725" y="906780"/>
            <a:ext cx="8574405" cy="5427345"/>
          </a:xfrm>
        </p:spPr>
        <p:txBody>
          <a:bodyPr/>
          <a:p>
            <a:endParaRPr lang="en-IN" altLang="en-US" sz="2400"/>
          </a:p>
          <a:p>
            <a:r>
              <a:rPr lang="en-IN" altLang="en-US" sz="2400"/>
              <a:t>Up until now, you have been using Docker in a single-host mode on your local machine. </a:t>
            </a:r>
            <a:endParaRPr lang="en-IN" altLang="en-US" sz="2400"/>
          </a:p>
          <a:p>
            <a:r>
              <a:rPr lang="en-IN" altLang="en-US" sz="2400"/>
              <a:t>But Docker also can be switched into swarm mode, and that’s what enables the use of swarms.</a:t>
            </a:r>
            <a:endParaRPr lang="en-IN" altLang="en-US" sz="2400"/>
          </a:p>
          <a:p>
            <a:r>
              <a:rPr lang="en-IN" altLang="en-US" sz="2400"/>
              <a:t> Enabling swarm mode instantly makes the current machine a swarm manager. </a:t>
            </a:r>
            <a:endParaRPr lang="en-IN" altLang="en-US" sz="2400"/>
          </a:p>
          <a:p>
            <a:r>
              <a:rPr lang="en-IN" altLang="en-US" sz="2400"/>
              <a:t>From then on, Docker runs the commands you execute on the swarm you’re managing, rather than just on the current machine.</a:t>
            </a:r>
            <a:endParaRPr lang="en-IN" altLang="en-US"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t>Create a Swarm Cluster</a:t>
            </a:r>
            <a:endParaRPr lang="en-IN" altLang="en-US" sz="2400"/>
          </a:p>
          <a:p>
            <a:r>
              <a:rPr lang="en-IN" altLang="en-US" sz="2400"/>
              <a:t>Requires 2 or more nodes.</a:t>
            </a:r>
            <a:endParaRPr lang="en-IN" altLang="en-US" sz="2400"/>
          </a:p>
          <a:p>
            <a:r>
              <a:rPr lang="en-IN" altLang="en-US" sz="2400"/>
              <a:t>First update all the systems</a:t>
            </a:r>
            <a:endParaRPr lang="en-IN" altLang="en-US" sz="2400"/>
          </a:p>
          <a:p>
            <a:r>
              <a:rPr lang="en-IN" altLang="en-US" sz="2400"/>
              <a:t>Configure hostname and IP address to each system.</a:t>
            </a:r>
            <a:endParaRPr lang="en-IN" altLang="en-US" sz="2400"/>
          </a:p>
          <a:p>
            <a:r>
              <a:rPr lang="en-IN" altLang="en-US" sz="2400"/>
              <a:t>Update hosts file on each node to include IP address and hostname of all other nodes.</a:t>
            </a:r>
            <a:endParaRPr lang="en-IN" altLang="en-US" sz="2400"/>
          </a:p>
          <a:p>
            <a:r>
              <a:rPr lang="en-IN" altLang="en-US" sz="2400"/>
              <a:t>Install docker on all nodes</a:t>
            </a:r>
            <a:endParaRPr lang="en-IN" altLang="en-US" sz="2400"/>
          </a:p>
          <a:p>
            <a:r>
              <a:rPr lang="en-IN" altLang="en-US" sz="2400"/>
              <a:t>Start the docker service and enable it so that the docker service starts automatically after reboot.</a:t>
            </a:r>
            <a:endParaRPr lang="en-IN" altLang="en-US" sz="2400"/>
          </a:p>
          <a:p>
            <a:endParaRPr lang="en-IN"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Create a Swarm Cluster</a:t>
            </a:r>
            <a:endParaRPr lang="en-IN" altLang="en-US" sz="2400" b="1">
              <a:sym typeface="+mn-ea"/>
            </a:endParaRPr>
          </a:p>
          <a:p>
            <a:r>
              <a:rPr lang="en-IN" altLang="en-US" sz="2400">
                <a:sym typeface="+mn-ea"/>
              </a:rPr>
              <a:t>For security reasons it is recommended to run docker as a normal user.</a:t>
            </a:r>
            <a:endParaRPr lang="en-IN" altLang="en-US" sz="2400" b="1">
              <a:sym typeface="+mn-ea"/>
            </a:endParaRPr>
          </a:p>
          <a:p>
            <a:r>
              <a:rPr lang="en-IN" altLang="en-US" sz="2400">
                <a:sym typeface="+mn-ea"/>
              </a:rPr>
              <a:t>Thus create a user and add it to the docker group.</a:t>
            </a:r>
            <a:endParaRPr lang="en-IN" altLang="en-US" sz="2400">
              <a:sym typeface="+mn-ea"/>
            </a:endParaRPr>
          </a:p>
          <a:p>
            <a:r>
              <a:rPr lang="en-IN" altLang="en-US" sz="2400" b="1">
                <a:sym typeface="+mn-ea"/>
              </a:rPr>
              <a:t>useradd -G docker dockeradm</a:t>
            </a:r>
            <a:r>
              <a:rPr lang="en-IN" altLang="en-US" sz="2400">
                <a:sym typeface="+mn-ea"/>
              </a:rPr>
              <a:t>   (use any username)</a:t>
            </a:r>
            <a:endParaRPr lang="en-IN" altLang="en-US" sz="2400">
              <a:sym typeface="+mn-ea"/>
            </a:endParaRPr>
          </a:p>
          <a:p>
            <a:r>
              <a:rPr lang="en-IN" altLang="en-US" sz="2400">
                <a:sym typeface="+mn-ea"/>
              </a:rPr>
              <a:t>Login as dockeradm</a:t>
            </a:r>
            <a:endParaRPr lang="en-IN" altLang="en-US" sz="2400">
              <a:sym typeface="+mn-ea"/>
            </a:endParaRPr>
          </a:p>
          <a:p>
            <a:r>
              <a:rPr lang="en-IN" altLang="en-US" sz="2400">
                <a:sym typeface="+mn-ea"/>
              </a:rPr>
              <a:t>On the node that will work as swarm manager, execute the fwing command.</a:t>
            </a:r>
            <a:endParaRPr lang="en-IN" altLang="en-US" sz="2400">
              <a:sym typeface="+mn-ea"/>
            </a:endParaRPr>
          </a:p>
          <a:p>
            <a:r>
              <a:rPr lang="en-IN" altLang="en-US" sz="2400" b="1" i="1">
                <a:sym typeface="+mn-ea"/>
              </a:rPr>
              <a:t>docker swarm init --advertise-addr &lt;IP of Manager&gt;</a:t>
            </a:r>
            <a:endParaRPr lang="en-IN" altLang="en-US" sz="2400" b="1" i="1"/>
          </a:p>
          <a:p>
            <a:endParaRPr lang="en-IN" altLang="en-US" sz="2400" b="1">
              <a:sym typeface="+mn-ea"/>
            </a:endParaRPr>
          </a:p>
          <a:p>
            <a:endParaRPr lang="en-IN"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7" name="Content Placeholder 6"/>
          <p:cNvGraphicFramePr>
            <a:graphicFrameLocks noChangeAspect="1"/>
          </p:cNvGraphicFramePr>
          <p:nvPr>
            <p:ph idx="1"/>
          </p:nvPr>
        </p:nvGraphicFramePr>
        <p:xfrm>
          <a:off x="339725" y="1579880"/>
          <a:ext cx="8361680" cy="4326255"/>
        </p:xfrm>
        <a:graphic>
          <a:graphicData uri="http://schemas.openxmlformats.org/presentationml/2006/ole">
            <mc:AlternateContent xmlns:mc="http://schemas.openxmlformats.org/markup-compatibility/2006">
              <mc:Choice xmlns:v="urn:schemas-microsoft-com:vml" Requires="v">
                <p:oleObj spid="_x0000_s8" name="" r:id="rId1" imgW="9658350" imgH="1943100" progId="Paint.Picture">
                  <p:embed/>
                </p:oleObj>
              </mc:Choice>
              <mc:Fallback>
                <p:oleObj name="" r:id="rId1" imgW="9658350" imgH="1943100" progId="Paint.Picture">
                  <p:embed/>
                  <p:pic>
                    <p:nvPicPr>
                      <p:cNvPr id="0" name="Picture 7"/>
                      <p:cNvPicPr/>
                      <p:nvPr/>
                    </p:nvPicPr>
                    <p:blipFill>
                      <a:blip r:embed="rId2"/>
                      <a:stretch>
                        <a:fillRect/>
                      </a:stretch>
                    </p:blipFill>
                    <p:spPr>
                      <a:xfrm>
                        <a:off x="339725" y="1579880"/>
                        <a:ext cx="8361680" cy="4326255"/>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Create a Swarm Cluster</a:t>
            </a:r>
            <a:endParaRPr lang="en-IN" altLang="en-US" sz="2400" b="1">
              <a:sym typeface="+mn-ea"/>
            </a:endParaRPr>
          </a:p>
          <a:p>
            <a:r>
              <a:rPr lang="en-IN" altLang="en-US" sz="2400">
                <a:sym typeface="+mn-ea"/>
              </a:rPr>
              <a:t>Once the command completes successfully, it will display docker swarm join command with a token number on the screen.</a:t>
            </a:r>
            <a:endParaRPr lang="en-IN" altLang="en-US" sz="2400">
              <a:sym typeface="+mn-ea"/>
            </a:endParaRPr>
          </a:p>
          <a:p>
            <a:r>
              <a:rPr lang="en-IN" altLang="en-US" sz="2400">
                <a:sym typeface="+mn-ea"/>
              </a:rPr>
              <a:t>Copy that command in a file and save the file.</a:t>
            </a:r>
            <a:endParaRPr lang="en-IN" altLang="en-US" sz="2400">
              <a:sym typeface="+mn-ea"/>
            </a:endParaRPr>
          </a:p>
          <a:p>
            <a:r>
              <a:rPr lang="en-IN" altLang="en-US" sz="2400">
                <a:sym typeface="+mn-ea"/>
              </a:rPr>
              <a:t>Copy this file using scp to other node.</a:t>
            </a:r>
            <a:endParaRPr lang="en-IN" altLang="en-US" sz="2400">
              <a:sym typeface="+mn-ea"/>
            </a:endParaRPr>
          </a:p>
          <a:p>
            <a:r>
              <a:rPr lang="en-IN" altLang="en-US" sz="2400">
                <a:sym typeface="+mn-ea"/>
              </a:rPr>
              <a:t>Execute the</a:t>
            </a:r>
            <a:r>
              <a:rPr lang="en-IN" altLang="en-US" sz="2400" b="1">
                <a:sym typeface="+mn-ea"/>
              </a:rPr>
              <a:t> docker swarm join </a:t>
            </a:r>
            <a:r>
              <a:rPr lang="en-IN" altLang="en-US" sz="2400">
                <a:sym typeface="+mn-ea"/>
              </a:rPr>
              <a:t>command on the node that will be worker node.</a:t>
            </a:r>
            <a:endParaRPr lang="en-IN" altLang="en-US" sz="2400">
              <a:sym typeface="+mn-ea"/>
            </a:endParaRPr>
          </a:p>
          <a:p>
            <a:r>
              <a:rPr lang="en-IN" altLang="en-US" sz="2400">
                <a:sym typeface="+mn-ea"/>
              </a:rPr>
              <a:t>Now on the manager node execute</a:t>
            </a:r>
            <a:r>
              <a:rPr lang="en-IN" altLang="en-US" sz="2400" b="1">
                <a:sym typeface="+mn-ea"/>
              </a:rPr>
              <a:t> docker node ls </a:t>
            </a:r>
            <a:r>
              <a:rPr lang="en-IN" altLang="en-US" sz="2400">
                <a:sym typeface="+mn-ea"/>
              </a:rPr>
              <a:t>to confirm that work node has joined the cluster.</a:t>
            </a:r>
            <a:endParaRPr lang="en-IN" altLang="en-US" sz="2400" b="1">
              <a:sym typeface="+mn-ea"/>
            </a:endParaRPr>
          </a:p>
          <a:p>
            <a:endParaRPr lang="en-IN" altLang="en-US" sz="2400" b="1">
              <a:sym typeface="+mn-ea"/>
            </a:endParaRPr>
          </a:p>
          <a:p>
            <a:endParaRPr lang="en-IN" altLang="en-US" sz="2400" b="1">
              <a:sym typeface="+mn-ea"/>
            </a:endParaRPr>
          </a:p>
          <a:p>
            <a:endParaRPr lang="en-I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4" name="Content Placeholder 3"/>
          <p:cNvGraphicFramePr/>
          <p:nvPr>
            <p:ph sz="half" idx="2"/>
          </p:nvPr>
        </p:nvGraphicFramePr>
        <p:xfrm>
          <a:off x="339725" y="1489710"/>
          <a:ext cx="8370570" cy="3978275"/>
        </p:xfrm>
        <a:graphic>
          <a:graphicData uri="http://schemas.openxmlformats.org/presentationml/2006/ole">
            <mc:AlternateContent xmlns:mc="http://schemas.openxmlformats.org/markup-compatibility/2006">
              <mc:Choice xmlns:v="urn:schemas-microsoft-com:vml" Requires="v">
                <p:oleObj spid="_x0000_s5" name="" r:id="rId1" imgW="9610725" imgH="2552700" progId="Paint.Picture">
                  <p:embed/>
                </p:oleObj>
              </mc:Choice>
              <mc:Fallback>
                <p:oleObj name="" r:id="rId1" imgW="9610725" imgH="2552700" progId="Paint.Picture">
                  <p:embed/>
                  <p:pic>
                    <p:nvPicPr>
                      <p:cNvPr id="0" name="Picture 4"/>
                      <p:cNvPicPr/>
                      <p:nvPr/>
                    </p:nvPicPr>
                    <p:blipFill>
                      <a:blip r:embed="rId2"/>
                      <a:stretch>
                        <a:fillRect/>
                      </a:stretch>
                    </p:blipFill>
                    <p:spPr>
                      <a:xfrm>
                        <a:off x="339725" y="1489710"/>
                        <a:ext cx="8370570" cy="3978275"/>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Without Containers</a:t>
            </a:r>
            <a:endParaRPr lang="en-IN" altLang="en-US"/>
          </a:p>
        </p:txBody>
      </p:sp>
      <p:sp>
        <p:nvSpPr>
          <p:cNvPr id="3" name="Content Placeholder 2"/>
          <p:cNvSpPr>
            <a:spLocks noGrp="1"/>
          </p:cNvSpPr>
          <p:nvPr>
            <p:ph sz="half" idx="2"/>
          </p:nvPr>
        </p:nvSpPr>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19300" y="518223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7235" y="558736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7" name="Rectangle 6"/>
          <p:cNvSpPr/>
          <p:nvPr/>
        </p:nvSpPr>
        <p:spPr>
          <a:xfrm>
            <a:off x="2648585" y="3362960"/>
            <a:ext cx="3641725" cy="1819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117215" y="3449955"/>
            <a:ext cx="1544320" cy="491490"/>
          </a:xfrm>
          <a:prstGeom prst="rect">
            <a:avLst/>
          </a:prstGeom>
          <a:noFill/>
        </p:spPr>
        <p:txBody>
          <a:bodyPr wrap="squar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Python 3</a:t>
            </a:r>
            <a:endParaRPr lang="en-IN" altLang="en-US" sz="2000" b="1" dirty="0" smtClean="0">
              <a:latin typeface="Arial" panose="020B0604020202020204" pitchFamily="34" charset="0"/>
              <a:ea typeface="Microsoft YaHei" panose="020B0503020204020204" pitchFamily="34" charset="-122"/>
            </a:endParaRPr>
          </a:p>
        </p:txBody>
      </p:sp>
      <p:sp>
        <p:nvSpPr>
          <p:cNvPr id="11" name="Rectangle 10"/>
          <p:cNvSpPr/>
          <p:nvPr/>
        </p:nvSpPr>
        <p:spPr>
          <a:xfrm>
            <a:off x="3519170" y="4040505"/>
            <a:ext cx="1900555" cy="90360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Text Box 28"/>
          <p:cNvSpPr txBox="1"/>
          <p:nvPr/>
        </p:nvSpPr>
        <p:spPr>
          <a:xfrm>
            <a:off x="3736975" y="4281805"/>
            <a:ext cx="1465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Python 2.7</a:t>
            </a:r>
            <a:endParaRPr lang="en-IN" altLang="en-US" sz="2000" b="1" dirty="0" smtClean="0">
              <a:latin typeface="Arial" panose="020B0604020202020204" pitchFamily="34" charset="0"/>
              <a:ea typeface="Microsoft YaHei" panose="020B0503020204020204" pitchFamily="34" charset="-122"/>
            </a:endParaRPr>
          </a:p>
        </p:txBody>
      </p:sp>
      <p:pic>
        <p:nvPicPr>
          <p:cNvPr id="30" name="Content Placeholder 29" descr="Happy Smiley"/>
          <p:cNvPicPr>
            <a:picLocks noChangeAspect="1"/>
          </p:cNvPicPr>
          <p:nvPr>
            <p:ph sz="half" idx="1"/>
          </p:nvPr>
        </p:nvPicPr>
        <p:blipFill>
          <a:blip r:embed="rId1"/>
          <a:stretch>
            <a:fillRect/>
          </a:stretch>
        </p:blipFill>
        <p:spPr>
          <a:xfrm>
            <a:off x="517525" y="1244600"/>
            <a:ext cx="1684020" cy="1751965"/>
          </a:xfrm>
          <a:prstGeom prst="rect">
            <a:avLst/>
          </a:prstGeom>
        </p:spPr>
      </p:pic>
      <p:sp>
        <p:nvSpPr>
          <p:cNvPr id="31" name="Curved Right Arrow 30"/>
          <p:cNvSpPr/>
          <p:nvPr/>
        </p:nvSpPr>
        <p:spPr>
          <a:xfrm>
            <a:off x="205105" y="2997200"/>
            <a:ext cx="1461770" cy="3180715"/>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2" name="Text Box 31"/>
          <p:cNvSpPr txBox="1"/>
          <p:nvPr/>
        </p:nvSpPr>
        <p:spPr>
          <a:xfrm>
            <a:off x="339725" y="4402455"/>
            <a:ext cx="152781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Give me Python</a:t>
            </a:r>
            <a:endParaRPr lang="en-IN" altLang="en-US" sz="1400" b="1" dirty="0" smtClean="0">
              <a:latin typeface="Arial" panose="020B0604020202020204" pitchFamily="34" charset="0"/>
              <a:ea typeface="Microsoft YaHei" panose="020B0503020204020204" pitchFamily="34" charset="-122"/>
            </a:endParaRPr>
          </a:p>
        </p:txBody>
      </p:sp>
      <p:sp>
        <p:nvSpPr>
          <p:cNvPr id="33" name="Up Arrow 32"/>
          <p:cNvSpPr/>
          <p:nvPr/>
        </p:nvSpPr>
        <p:spPr>
          <a:xfrm>
            <a:off x="1720215" y="3641090"/>
            <a:ext cx="717550" cy="14757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Text Box 33"/>
          <p:cNvSpPr txBox="1"/>
          <p:nvPr/>
        </p:nvSpPr>
        <p:spPr>
          <a:xfrm>
            <a:off x="1269365" y="3362960"/>
            <a:ext cx="13792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Here Python 3</a:t>
            </a:r>
            <a:endParaRPr lang="en-IN" altLang="en-US" sz="1400" b="1" dirty="0" smtClean="0">
              <a:latin typeface="Arial" panose="020B0604020202020204" pitchFamily="34" charset="0"/>
              <a:ea typeface="Microsoft YaHei" panose="020B0503020204020204" pitchFamily="34" charset="-122"/>
            </a:endParaRPr>
          </a:p>
        </p:txBody>
      </p:sp>
      <p:pic>
        <p:nvPicPr>
          <p:cNvPr id="35" name="Picture 34" descr="sad smiley"/>
          <p:cNvPicPr>
            <a:picLocks noChangeAspect="1"/>
          </p:cNvPicPr>
          <p:nvPr/>
        </p:nvPicPr>
        <p:blipFill>
          <a:blip r:embed="rId2"/>
          <a:stretch>
            <a:fillRect/>
          </a:stretch>
        </p:blipFill>
        <p:spPr>
          <a:xfrm>
            <a:off x="7058025" y="1630680"/>
            <a:ext cx="1386840" cy="1366520"/>
          </a:xfrm>
          <a:prstGeom prst="rect">
            <a:avLst/>
          </a:prstGeom>
        </p:spPr>
      </p:pic>
      <p:sp>
        <p:nvSpPr>
          <p:cNvPr id="36" name="Curved Left Arrow 35"/>
          <p:cNvSpPr/>
          <p:nvPr/>
        </p:nvSpPr>
        <p:spPr>
          <a:xfrm>
            <a:off x="7754620" y="2996565"/>
            <a:ext cx="955675" cy="308229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 name="Text Box 36"/>
          <p:cNvSpPr txBox="1"/>
          <p:nvPr/>
        </p:nvSpPr>
        <p:spPr>
          <a:xfrm>
            <a:off x="7182485" y="4281805"/>
            <a:ext cx="152781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Give me Python</a:t>
            </a:r>
            <a:endParaRPr lang="en-IN" altLang="en-US" sz="1400" b="1" dirty="0" smtClean="0">
              <a:latin typeface="Arial" panose="020B0604020202020204" pitchFamily="34" charset="0"/>
              <a:ea typeface="Microsoft YaHei" panose="020B0503020204020204" pitchFamily="34" charset="-122"/>
            </a:endParaRPr>
          </a:p>
        </p:txBody>
      </p:sp>
      <p:sp>
        <p:nvSpPr>
          <p:cNvPr id="38" name="Text Box 37"/>
          <p:cNvSpPr txBox="1"/>
          <p:nvPr/>
        </p:nvSpPr>
        <p:spPr>
          <a:xfrm>
            <a:off x="6606540" y="3362960"/>
            <a:ext cx="13792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Here Python 3</a:t>
            </a:r>
            <a:endParaRPr lang="en-IN" altLang="en-US" sz="1400" b="1" dirty="0" smtClean="0">
              <a:latin typeface="Arial" panose="020B0604020202020204" pitchFamily="34" charset="0"/>
              <a:ea typeface="Microsoft YaHei" panose="020B0503020204020204" pitchFamily="34" charset="-122"/>
            </a:endParaRPr>
          </a:p>
        </p:txBody>
      </p:sp>
      <p:sp>
        <p:nvSpPr>
          <p:cNvPr id="39" name="Up Arrow 38"/>
          <p:cNvSpPr/>
          <p:nvPr/>
        </p:nvSpPr>
        <p:spPr>
          <a:xfrm>
            <a:off x="6606540" y="3733800"/>
            <a:ext cx="717550" cy="147574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Text Box 40"/>
          <p:cNvSpPr txBox="1"/>
          <p:nvPr/>
        </p:nvSpPr>
        <p:spPr>
          <a:xfrm>
            <a:off x="5574665" y="1913255"/>
            <a:ext cx="164846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I Want python 2.7</a:t>
            </a:r>
            <a:endParaRPr lang="en-IN" altLang="en-US" sz="1400" b="1" dirty="0" smtClean="0">
              <a:latin typeface="Arial" panose="020B0604020202020204" pitchFamily="34" charset="0"/>
              <a:ea typeface="Microsoft YaHei" panose="020B0503020204020204" pitchFamily="34" charset="-122"/>
            </a:endParaRPr>
          </a:p>
        </p:txBody>
      </p:sp>
      <p:sp>
        <p:nvSpPr>
          <p:cNvPr id="42" name="Text Box 41"/>
          <p:cNvSpPr txBox="1"/>
          <p:nvPr/>
        </p:nvSpPr>
        <p:spPr>
          <a:xfrm>
            <a:off x="1720215" y="1195705"/>
            <a:ext cx="88773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App 1</a:t>
            </a:r>
            <a:endParaRPr lang="en-IN" altLang="en-US" sz="2000" b="1" dirty="0" smtClean="0">
              <a:latin typeface="Arial" panose="020B0604020202020204" pitchFamily="34" charset="0"/>
              <a:ea typeface="Microsoft YaHei" panose="020B0503020204020204" pitchFamily="34" charset="-122"/>
            </a:endParaRPr>
          </a:p>
        </p:txBody>
      </p:sp>
      <p:sp>
        <p:nvSpPr>
          <p:cNvPr id="43" name="Text Box 42"/>
          <p:cNvSpPr txBox="1"/>
          <p:nvPr/>
        </p:nvSpPr>
        <p:spPr>
          <a:xfrm>
            <a:off x="6521450" y="1139190"/>
            <a:ext cx="88773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App 2</a:t>
            </a:r>
            <a:endParaRPr lang="en-IN" altLang="en-US" sz="2000" b="1"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a:sym typeface="+mn-ea"/>
              </a:rPr>
              <a:t>The </a:t>
            </a:r>
            <a:r>
              <a:rPr lang="en-IN" altLang="en-US" sz="2400" b="1">
                <a:sym typeface="+mn-ea"/>
              </a:rPr>
              <a:t>AVAILABILITY</a:t>
            </a:r>
            <a:r>
              <a:rPr lang="en-IN" altLang="en-US" sz="2400">
                <a:sym typeface="+mn-ea"/>
              </a:rPr>
              <a:t> column shows whether or not the scheduler can assign tasks to the node:</a:t>
            </a:r>
            <a:endParaRPr lang="en-IN" altLang="en-US" sz="2400" b="1">
              <a:sym typeface="+mn-ea"/>
            </a:endParaRPr>
          </a:p>
          <a:p>
            <a:r>
              <a:rPr lang="en-IN" altLang="en-US" sz="2400" b="1">
                <a:sym typeface="+mn-ea"/>
              </a:rPr>
              <a:t>Active </a:t>
            </a:r>
            <a:r>
              <a:rPr lang="en-IN" altLang="en-US" sz="2400">
                <a:sym typeface="+mn-ea"/>
              </a:rPr>
              <a:t>means that the scheduler can assign tasks to the node.</a:t>
            </a:r>
            <a:endParaRPr lang="en-IN" altLang="en-US" sz="2400">
              <a:sym typeface="+mn-ea"/>
            </a:endParaRPr>
          </a:p>
          <a:p>
            <a:r>
              <a:rPr lang="en-IN" altLang="en-US" sz="2400" b="1">
                <a:sym typeface="+mn-ea"/>
              </a:rPr>
              <a:t>Pause </a:t>
            </a:r>
            <a:r>
              <a:rPr lang="en-IN" altLang="en-US" sz="2400">
                <a:sym typeface="+mn-ea"/>
              </a:rPr>
              <a:t>means the scheduler doesn’t assign new tasks to the node, but existing tasks remain running.</a:t>
            </a:r>
            <a:endParaRPr lang="en-IN" altLang="en-US" sz="2400">
              <a:sym typeface="+mn-ea"/>
            </a:endParaRPr>
          </a:p>
          <a:p>
            <a:r>
              <a:rPr lang="en-IN" altLang="en-US" sz="2400" b="1">
                <a:sym typeface="+mn-ea"/>
              </a:rPr>
              <a:t>Drain </a:t>
            </a:r>
            <a:r>
              <a:rPr lang="en-IN" altLang="en-US" sz="2400">
                <a:sym typeface="+mn-ea"/>
              </a:rPr>
              <a:t>means the scheduler doesn’t assign new tasks to the node. The scheduler shuts down any existing tasks and schedules them on an available node.</a:t>
            </a:r>
            <a:endParaRPr lang="en-IN" altLang="en-US" sz="2400">
              <a:sym typeface="+mn-ea"/>
            </a:endParaRPr>
          </a:p>
          <a:p>
            <a:r>
              <a:rPr lang="en-IN" altLang="en-US" sz="2400">
                <a:sym typeface="+mn-ea"/>
              </a:rPr>
              <a:t>The</a:t>
            </a:r>
            <a:r>
              <a:rPr lang="en-IN" altLang="en-US" sz="2400" b="1">
                <a:sym typeface="+mn-ea"/>
              </a:rPr>
              <a:t> MANAGER STATUS </a:t>
            </a:r>
            <a:r>
              <a:rPr lang="en-IN" altLang="en-US" sz="2400">
                <a:sym typeface="+mn-ea"/>
              </a:rPr>
              <a:t>column shows node participation in the Raft consensus:</a:t>
            </a:r>
            <a:endParaRPr lang="en-IN" altLang="en-US" sz="2400">
              <a:sym typeface="+mn-ea"/>
            </a:endParaRPr>
          </a:p>
          <a:p>
            <a:endParaRPr lang="en-IN" altLang="en-US" sz="2400">
              <a:sym typeface="+mn-ea"/>
            </a:endParaRPr>
          </a:p>
          <a:p>
            <a:endParaRPr lang="en-IN" altLang="en-US" sz="2400" b="1">
              <a:sym typeface="+mn-ea"/>
            </a:endParaRPr>
          </a:p>
          <a:p>
            <a:endParaRPr lang="en-IN" altLang="en-US" sz="2400" b="1">
              <a:sym typeface="+mn-ea"/>
            </a:endParaRPr>
          </a:p>
          <a:p>
            <a:endParaRPr lang="en-I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r>
              <a:rPr lang="en-IN" altLang="en-US" sz="2400" b="1">
                <a:sym typeface="+mn-ea"/>
              </a:rPr>
              <a:t>No value </a:t>
            </a:r>
            <a:r>
              <a:rPr lang="en-IN" altLang="en-US" sz="2400">
                <a:sym typeface="+mn-ea"/>
              </a:rPr>
              <a:t>indicates a worker node that does not participate in swarm management.</a:t>
            </a:r>
            <a:endParaRPr lang="en-IN" altLang="en-US" sz="2400" b="1">
              <a:sym typeface="+mn-ea"/>
            </a:endParaRPr>
          </a:p>
          <a:p>
            <a:r>
              <a:rPr lang="en-IN" altLang="en-US" sz="2400" b="1">
                <a:sym typeface="+mn-ea"/>
              </a:rPr>
              <a:t>Leader </a:t>
            </a:r>
            <a:r>
              <a:rPr lang="en-IN" altLang="en-US" sz="2400">
                <a:sym typeface="+mn-ea"/>
              </a:rPr>
              <a:t>means the node is the primary manager node that makes all swarm management and orchestration decisions for the swarm.</a:t>
            </a:r>
            <a:endParaRPr lang="en-IN" altLang="en-US" sz="2400">
              <a:sym typeface="+mn-ea"/>
            </a:endParaRPr>
          </a:p>
          <a:p>
            <a:r>
              <a:rPr lang="en-IN" altLang="en-US" sz="2400" b="1">
                <a:sym typeface="+mn-ea"/>
              </a:rPr>
              <a:t>Reachable </a:t>
            </a:r>
            <a:r>
              <a:rPr lang="en-IN" altLang="en-US" sz="2400">
                <a:sym typeface="+mn-ea"/>
              </a:rPr>
              <a:t>means the node is a manager node participating in the Raft consensus quorum. If the leader node becomes unavailable, the node is eligible for election as the new leader.</a:t>
            </a:r>
            <a:endParaRPr lang="en-IN" altLang="en-US" sz="2400" b="1">
              <a:sym typeface="+mn-ea"/>
            </a:endParaRPr>
          </a:p>
          <a:p>
            <a:r>
              <a:rPr lang="en-IN" altLang="en-US" sz="2400" b="1">
                <a:sym typeface="+mn-ea"/>
              </a:rPr>
              <a:t>Unavailable </a:t>
            </a:r>
            <a:r>
              <a:rPr lang="en-IN" altLang="en-US" sz="2400">
                <a:sym typeface="+mn-ea"/>
              </a:rPr>
              <a:t>means the node is a manager that can’t communicate with other managers.</a:t>
            </a:r>
            <a:r>
              <a:rPr lang="en-IN" altLang="en-US" sz="2400" b="1">
                <a:sym typeface="+mn-ea"/>
              </a:rPr>
              <a:t> </a:t>
            </a:r>
            <a:endParaRPr lang="en-IN" alt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idx="1"/>
          </p:nvPr>
        </p:nvSpPr>
        <p:spPr/>
        <p:txBody>
          <a:bodyPr/>
          <a:p>
            <a:endParaRPr lang="en-IN" altLang="en-US" sz="2600">
              <a:sym typeface="+mn-ea"/>
            </a:endParaRPr>
          </a:p>
          <a:p>
            <a:endParaRPr lang="en-IN" altLang="en-US" sz="2600">
              <a:sym typeface="+mn-ea"/>
            </a:endParaRPr>
          </a:p>
          <a:p>
            <a:endParaRPr lang="en-IN" altLang="en-US" sz="2600">
              <a:sym typeface="+mn-ea"/>
            </a:endParaRPr>
          </a:p>
          <a:p>
            <a:r>
              <a:rPr lang="en-IN" altLang="en-US" sz="2800">
                <a:sym typeface="+mn-ea"/>
              </a:rPr>
              <a:t>If a manager node becomes unavailable, you should either join a new manager node to the swarm or promote a worker node to be a manager.</a:t>
            </a:r>
            <a:endParaRPr lang="en-IN" altLang="en-US" sz="2600">
              <a:sym typeface="+mn-ea"/>
            </a:endParaRPr>
          </a:p>
          <a:p>
            <a:endParaRPr lang="en-US" sz="2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71205" cy="4932680"/>
          </a:xfrm>
        </p:spPr>
        <p:txBody>
          <a:bodyPr/>
          <a:p>
            <a:r>
              <a:rPr lang="en-IN" altLang="en-US" sz="2400"/>
              <a:t>In case if you miss the join command displayed during docker swarm init command, you can use following command and get the token.</a:t>
            </a:r>
            <a:endParaRPr lang="en-IN" altLang="en-US" sz="2400"/>
          </a:p>
        </p:txBody>
      </p:sp>
      <p:graphicFrame>
        <p:nvGraphicFramePr>
          <p:cNvPr id="7" name="Content Placeholder 6"/>
          <p:cNvGraphicFramePr>
            <a:graphicFrameLocks noChangeAspect="1"/>
          </p:cNvGraphicFramePr>
          <p:nvPr>
            <p:ph sz="half" idx="2"/>
          </p:nvPr>
        </p:nvGraphicFramePr>
        <p:xfrm>
          <a:off x="854075" y="2659380"/>
          <a:ext cx="7675245" cy="1636395"/>
        </p:xfrm>
        <a:graphic>
          <a:graphicData uri="http://schemas.openxmlformats.org/presentationml/2006/ole">
            <mc:AlternateContent xmlns:mc="http://schemas.openxmlformats.org/markup-compatibility/2006">
              <mc:Choice xmlns:v="urn:schemas-microsoft-com:vml" Requires="v">
                <p:oleObj spid="_x0000_s8" name="" r:id="rId1" imgW="9582150" imgH="2143125" progId="Paint.Picture">
                  <p:embed/>
                </p:oleObj>
              </mc:Choice>
              <mc:Fallback>
                <p:oleObj name="" r:id="rId1" imgW="9582150" imgH="2143125" progId="Paint.Picture">
                  <p:embed/>
                  <p:pic>
                    <p:nvPicPr>
                      <p:cNvPr id="0" name="Picture 7"/>
                      <p:cNvPicPr/>
                      <p:nvPr/>
                    </p:nvPicPr>
                    <p:blipFill>
                      <a:blip r:embed="rId2"/>
                      <a:stretch>
                        <a:fillRect/>
                      </a:stretch>
                    </p:blipFill>
                    <p:spPr>
                      <a:xfrm>
                        <a:off x="854075" y="2659380"/>
                        <a:ext cx="7675245" cy="1636395"/>
                      </a:xfrm>
                      <a:prstGeom prst="rect">
                        <a:avLst/>
                      </a:prstGeom>
                    </p:spPr>
                  </p:pic>
                </p:oleObj>
              </mc:Fallback>
            </mc:AlternateContent>
          </a:graphicData>
        </a:graphic>
      </p:graphicFrame>
      <p:graphicFrame>
        <p:nvGraphicFramePr>
          <p:cNvPr id="9" name="Object 8"/>
          <p:cNvGraphicFramePr/>
          <p:nvPr/>
        </p:nvGraphicFramePr>
        <p:xfrm>
          <a:off x="854075" y="4565650"/>
          <a:ext cx="7674610" cy="1925955"/>
        </p:xfrm>
        <a:graphic>
          <a:graphicData uri="http://schemas.openxmlformats.org/presentationml/2006/ole">
            <mc:AlternateContent xmlns:mc="http://schemas.openxmlformats.org/markup-compatibility/2006">
              <mc:Choice xmlns:v="urn:schemas-microsoft-com:vml" Requires="v">
                <p:oleObj spid="_x0000_s10" name="" r:id="rId3" imgW="9582150" imgH="2190750" progId="Paint.Picture">
                  <p:embed/>
                </p:oleObj>
              </mc:Choice>
              <mc:Fallback>
                <p:oleObj name="" r:id="rId3" imgW="9582150" imgH="2190750" progId="Paint.Picture">
                  <p:embed/>
                  <p:pic>
                    <p:nvPicPr>
                      <p:cNvPr id="0" name="Picture 9"/>
                      <p:cNvPicPr/>
                      <p:nvPr/>
                    </p:nvPicPr>
                    <p:blipFill>
                      <a:blip r:embed="rId4"/>
                      <a:stretch>
                        <a:fillRect/>
                      </a:stretch>
                    </p:blipFill>
                    <p:spPr>
                      <a:xfrm>
                        <a:off x="854075" y="4565650"/>
                        <a:ext cx="7674610" cy="1925955"/>
                      </a:xfrm>
                      <a:prstGeom prst="rect">
                        <a:avLst/>
                      </a:prstGeom>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graphicFrame>
        <p:nvGraphicFramePr>
          <p:cNvPr id="9" name="Content Placeholder 8"/>
          <p:cNvGraphicFramePr>
            <a:graphicFrameLocks noChangeAspect="1"/>
          </p:cNvGraphicFramePr>
          <p:nvPr>
            <p:ph idx="1"/>
          </p:nvPr>
        </p:nvGraphicFramePr>
        <p:xfrm>
          <a:off x="339725" y="1235075"/>
          <a:ext cx="8361680" cy="5068570"/>
        </p:xfrm>
        <a:graphic>
          <a:graphicData uri="http://schemas.openxmlformats.org/presentationml/2006/ole">
            <mc:AlternateContent xmlns:mc="http://schemas.openxmlformats.org/markup-compatibility/2006">
              <mc:Choice xmlns:v="urn:schemas-microsoft-com:vml" Requires="v">
                <p:oleObj spid="_x0000_s10" name="" r:id="rId1" imgW="9648825" imgH="5924550" progId="Paint.Picture">
                  <p:embed/>
                </p:oleObj>
              </mc:Choice>
              <mc:Fallback>
                <p:oleObj name="" r:id="rId1" imgW="9648825" imgH="5924550" progId="Paint.Picture">
                  <p:embed/>
                  <p:pic>
                    <p:nvPicPr>
                      <p:cNvPr id="0" name="Picture 9"/>
                      <p:cNvPicPr/>
                      <p:nvPr/>
                    </p:nvPicPr>
                    <p:blipFill>
                      <a:blip r:embed="rId2"/>
                      <a:stretch>
                        <a:fillRect/>
                      </a:stretch>
                    </p:blipFill>
                    <p:spPr>
                      <a:xfrm>
                        <a:off x="339725" y="1235075"/>
                        <a:ext cx="8361680" cy="5068570"/>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340360" y="1244600"/>
            <a:ext cx="8369935" cy="4932680"/>
          </a:xfrm>
        </p:spPr>
        <p:txBody>
          <a:bodyPr/>
          <a:p>
            <a:r>
              <a:rPr lang="en-IN" altLang="en-US" sz="2400" b="1"/>
              <a:t>Create a service on Swarm</a:t>
            </a:r>
            <a:endParaRPr lang="en-IN" altLang="en-US" sz="2400" b="1"/>
          </a:p>
          <a:p>
            <a:r>
              <a:rPr lang="en-IN" altLang="en-US" sz="2400" b="1"/>
              <a:t>docker service create --replicas 2 -p 80:80 --name app1 nginx </a:t>
            </a:r>
            <a:endParaRPr lang="en-IN" altLang="en-US" sz="2400" b="1"/>
          </a:p>
          <a:p>
            <a:endParaRPr lang="en-IN" altLang="en-US" sz="2400" b="1"/>
          </a:p>
          <a:p>
            <a:endParaRPr lang="en-IN" altLang="en-US" sz="2400" b="1"/>
          </a:p>
        </p:txBody>
      </p:sp>
      <p:graphicFrame>
        <p:nvGraphicFramePr>
          <p:cNvPr id="4" name="Content Placeholder 3"/>
          <p:cNvGraphicFramePr/>
          <p:nvPr>
            <p:ph sz="half" idx="2"/>
          </p:nvPr>
        </p:nvGraphicFramePr>
        <p:xfrm>
          <a:off x="754380" y="2820670"/>
          <a:ext cx="7661275" cy="2219960"/>
        </p:xfrm>
        <a:graphic>
          <a:graphicData uri="http://schemas.openxmlformats.org/presentationml/2006/ole">
            <mc:AlternateContent xmlns:mc="http://schemas.openxmlformats.org/markup-compatibility/2006">
              <mc:Choice xmlns:v="urn:schemas-microsoft-com:vml" Requires="v">
                <p:oleObj spid="_x0000_s5" name="" r:id="rId1" imgW="9601200" imgH="2409825" progId="Paint.Picture">
                  <p:embed/>
                </p:oleObj>
              </mc:Choice>
              <mc:Fallback>
                <p:oleObj name="" r:id="rId1" imgW="9601200" imgH="2409825" progId="Paint.Picture">
                  <p:embed/>
                  <p:pic>
                    <p:nvPicPr>
                      <p:cNvPr id="0" name="Picture 4"/>
                      <p:cNvPicPr/>
                      <p:nvPr/>
                    </p:nvPicPr>
                    <p:blipFill>
                      <a:blip r:embed="rId2"/>
                      <a:stretch>
                        <a:fillRect/>
                      </a:stretch>
                    </p:blipFill>
                    <p:spPr>
                      <a:xfrm>
                        <a:off x="754380" y="2820670"/>
                        <a:ext cx="7661275" cy="2219960"/>
                      </a:xfrm>
                      <a:prstGeom prst="rect">
                        <a:avLst/>
                      </a:prstGeom>
                    </p:spPr>
                  </p:pic>
                </p:oleObj>
              </mc:Fallback>
            </mc:AlternateContent>
          </a:graphicData>
        </a:graphic>
      </p:graphicFrame>
      <p:graphicFrame>
        <p:nvGraphicFramePr>
          <p:cNvPr id="6" name="Object 5"/>
          <p:cNvGraphicFramePr/>
          <p:nvPr/>
        </p:nvGraphicFramePr>
        <p:xfrm>
          <a:off x="753745" y="4815205"/>
          <a:ext cx="7662545" cy="1772920"/>
        </p:xfrm>
        <a:graphic>
          <a:graphicData uri="http://schemas.openxmlformats.org/presentationml/2006/ole">
            <mc:AlternateContent xmlns:mc="http://schemas.openxmlformats.org/markup-compatibility/2006">
              <mc:Choice xmlns:v="urn:schemas-microsoft-com:vml" Requires="v">
                <p:oleObj spid="_x0000_s7" name="" r:id="rId3" imgW="8877300" imgH="1771650" progId="Paint.Picture">
                  <p:embed/>
                </p:oleObj>
              </mc:Choice>
              <mc:Fallback>
                <p:oleObj name="" r:id="rId3" imgW="8877300" imgH="1771650" progId="Paint.Picture">
                  <p:embed/>
                  <p:pic>
                    <p:nvPicPr>
                      <p:cNvPr id="0" name="Picture 6"/>
                      <p:cNvPicPr/>
                      <p:nvPr/>
                    </p:nvPicPr>
                    <p:blipFill>
                      <a:blip r:embed="rId4"/>
                      <a:stretch>
                        <a:fillRect/>
                      </a:stretch>
                    </p:blipFill>
                    <p:spPr>
                      <a:xfrm>
                        <a:off x="753745" y="4815205"/>
                        <a:ext cx="7662545" cy="1772920"/>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165" cy="4932680"/>
          </a:xfrm>
        </p:spPr>
        <p:txBody>
          <a:bodyPr/>
          <a:p>
            <a:r>
              <a:rPr lang="en-IN" altLang="en-US" sz="2400"/>
              <a:t>The docker service ps service-name command provides details abou the containers create for the service.</a:t>
            </a:r>
            <a:endParaRPr lang="en-IN" altLang="en-US" sz="2400"/>
          </a:p>
          <a:p>
            <a:r>
              <a:rPr lang="en-IN" altLang="en-US" sz="2400"/>
              <a:t>Thus the docker se ps app1 will provide details about the service that is just created</a:t>
            </a:r>
            <a:endParaRPr lang="en-IN" altLang="en-US" sz="2400"/>
          </a:p>
          <a:p>
            <a:endParaRPr lang="en-IN" altLang="en-US" sz="2400"/>
          </a:p>
        </p:txBody>
      </p:sp>
      <p:graphicFrame>
        <p:nvGraphicFramePr>
          <p:cNvPr id="4" name="Content Placeholder 3"/>
          <p:cNvGraphicFramePr/>
          <p:nvPr>
            <p:ph sz="half" idx="2"/>
          </p:nvPr>
        </p:nvGraphicFramePr>
        <p:xfrm>
          <a:off x="1113155" y="3739515"/>
          <a:ext cx="6677025" cy="2228850"/>
        </p:xfrm>
        <a:graphic>
          <a:graphicData uri="http://schemas.openxmlformats.org/presentationml/2006/ole">
            <mc:AlternateContent xmlns:mc="http://schemas.openxmlformats.org/markup-compatibility/2006">
              <mc:Choice xmlns:v="urn:schemas-microsoft-com:vml" Requires="v">
                <p:oleObj spid="_x0000_s5" name="" r:id="rId1" imgW="9344025" imgH="2333625" progId="Paint.Picture">
                  <p:embed/>
                </p:oleObj>
              </mc:Choice>
              <mc:Fallback>
                <p:oleObj name="" r:id="rId1" imgW="9344025" imgH="2333625" progId="Paint.Picture">
                  <p:embed/>
                  <p:pic>
                    <p:nvPicPr>
                      <p:cNvPr id="0" name="Picture 4"/>
                      <p:cNvPicPr/>
                      <p:nvPr/>
                    </p:nvPicPr>
                    <p:blipFill>
                      <a:blip r:embed="rId2"/>
                      <a:stretch>
                        <a:fillRect/>
                      </a:stretch>
                    </p:blipFill>
                    <p:spPr>
                      <a:xfrm>
                        <a:off x="1113155" y="3739515"/>
                        <a:ext cx="6677025" cy="2228850"/>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The docker ps command on both nodes shows the container for the app1 service created.</a:t>
            </a:r>
            <a:endParaRPr lang="en-IN" altLang="en-US" sz="2400"/>
          </a:p>
        </p:txBody>
      </p:sp>
      <p:graphicFrame>
        <p:nvGraphicFramePr>
          <p:cNvPr id="4" name="Content Placeholder 3"/>
          <p:cNvGraphicFramePr/>
          <p:nvPr>
            <p:ph sz="half" idx="2"/>
          </p:nvPr>
        </p:nvGraphicFramePr>
        <p:xfrm>
          <a:off x="1000760" y="2315845"/>
          <a:ext cx="7142480" cy="1712595"/>
        </p:xfrm>
        <a:graphic>
          <a:graphicData uri="http://schemas.openxmlformats.org/presentationml/2006/ole">
            <mc:AlternateContent xmlns:mc="http://schemas.openxmlformats.org/markup-compatibility/2006">
              <mc:Choice xmlns:v="urn:schemas-microsoft-com:vml" Requires="v">
                <p:oleObj spid="_x0000_s5" name="" r:id="rId1" imgW="9563100" imgH="2057400" progId="Paint.Picture">
                  <p:embed/>
                </p:oleObj>
              </mc:Choice>
              <mc:Fallback>
                <p:oleObj name="" r:id="rId1" imgW="9563100" imgH="2057400" progId="Paint.Picture">
                  <p:embed/>
                  <p:pic>
                    <p:nvPicPr>
                      <p:cNvPr id="0" name="Picture 4"/>
                      <p:cNvPicPr/>
                      <p:nvPr/>
                    </p:nvPicPr>
                    <p:blipFill>
                      <a:blip r:embed="rId2"/>
                      <a:stretch>
                        <a:fillRect/>
                      </a:stretch>
                    </p:blipFill>
                    <p:spPr>
                      <a:xfrm>
                        <a:off x="1000760" y="2315845"/>
                        <a:ext cx="7142480" cy="1712595"/>
                      </a:xfrm>
                      <a:prstGeom prst="rect">
                        <a:avLst/>
                      </a:prstGeom>
                    </p:spPr>
                  </p:pic>
                </p:oleObj>
              </mc:Fallback>
            </mc:AlternateContent>
          </a:graphicData>
        </a:graphic>
      </p:graphicFrame>
      <p:graphicFrame>
        <p:nvGraphicFramePr>
          <p:cNvPr id="6" name="Object 5"/>
          <p:cNvGraphicFramePr/>
          <p:nvPr/>
        </p:nvGraphicFramePr>
        <p:xfrm>
          <a:off x="1001395" y="4561840"/>
          <a:ext cx="7141845" cy="1907540"/>
        </p:xfrm>
        <a:graphic>
          <a:graphicData uri="http://schemas.openxmlformats.org/presentationml/2006/ole">
            <mc:AlternateContent xmlns:mc="http://schemas.openxmlformats.org/markup-compatibility/2006">
              <mc:Choice xmlns:v="urn:schemas-microsoft-com:vml" Requires="v">
                <p:oleObj spid="_x0000_s7" name="" r:id="rId3" imgW="9639300" imgH="1733550" progId="Paint.Picture">
                  <p:embed/>
                </p:oleObj>
              </mc:Choice>
              <mc:Fallback>
                <p:oleObj name="" r:id="rId3" imgW="9639300" imgH="1733550" progId="Paint.Picture">
                  <p:embed/>
                  <p:pic>
                    <p:nvPicPr>
                      <p:cNvPr id="0" name="Picture 6"/>
                      <p:cNvPicPr/>
                      <p:nvPr/>
                    </p:nvPicPr>
                    <p:blipFill>
                      <a:blip r:embed="rId4"/>
                      <a:stretch>
                        <a:fillRect/>
                      </a:stretch>
                    </p:blipFill>
                    <p:spPr>
                      <a:xfrm>
                        <a:off x="1001395" y="4561840"/>
                        <a:ext cx="7141845" cy="1907540"/>
                      </a:xfrm>
                      <a:prstGeom prst="rect">
                        <a:avLst/>
                      </a:prstGeom>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On Manager machine if you open browser and access node1 and node2, you get the nginx default website. </a:t>
            </a:r>
            <a:endParaRPr lang="en-IN" altLang="en-US" sz="2400"/>
          </a:p>
        </p:txBody>
      </p:sp>
      <p:graphicFrame>
        <p:nvGraphicFramePr>
          <p:cNvPr id="4" name="Content Placeholder 3"/>
          <p:cNvGraphicFramePr>
            <a:graphicFrameLocks noChangeAspect="1"/>
          </p:cNvGraphicFramePr>
          <p:nvPr>
            <p:ph sz="half" idx="2"/>
          </p:nvPr>
        </p:nvGraphicFramePr>
        <p:xfrm>
          <a:off x="1040765" y="2635885"/>
          <a:ext cx="7261860" cy="1892935"/>
        </p:xfrm>
        <a:graphic>
          <a:graphicData uri="http://schemas.openxmlformats.org/presentationml/2006/ole">
            <mc:AlternateContent xmlns:mc="http://schemas.openxmlformats.org/markup-compatibility/2006">
              <mc:Choice xmlns:v="urn:schemas-microsoft-com:vml" Requires="v">
                <p:oleObj spid="_x0000_s5" name="" r:id="rId1" imgW="8143875" imgH="2933700" progId="Paint.Picture">
                  <p:embed/>
                </p:oleObj>
              </mc:Choice>
              <mc:Fallback>
                <p:oleObj name="" r:id="rId1" imgW="8143875" imgH="2933700" progId="Paint.Picture">
                  <p:embed/>
                  <p:pic>
                    <p:nvPicPr>
                      <p:cNvPr id="0" name="Picture 4"/>
                      <p:cNvPicPr/>
                      <p:nvPr/>
                    </p:nvPicPr>
                    <p:blipFill>
                      <a:blip r:embed="rId2"/>
                      <a:stretch>
                        <a:fillRect/>
                      </a:stretch>
                    </p:blipFill>
                    <p:spPr>
                      <a:xfrm>
                        <a:off x="1040765" y="2635885"/>
                        <a:ext cx="7261860" cy="1892935"/>
                      </a:xfrm>
                      <a:prstGeom prst="rect">
                        <a:avLst/>
                      </a:prstGeom>
                    </p:spPr>
                  </p:pic>
                </p:oleObj>
              </mc:Fallback>
            </mc:AlternateContent>
          </a:graphicData>
        </a:graphic>
      </p:graphicFrame>
      <p:graphicFrame>
        <p:nvGraphicFramePr>
          <p:cNvPr id="6" name="Object 5"/>
          <p:cNvGraphicFramePr/>
          <p:nvPr/>
        </p:nvGraphicFramePr>
        <p:xfrm>
          <a:off x="1040130" y="4529455"/>
          <a:ext cx="7263130" cy="2194560"/>
        </p:xfrm>
        <a:graphic>
          <a:graphicData uri="http://schemas.openxmlformats.org/presentationml/2006/ole">
            <mc:AlternateContent xmlns:mc="http://schemas.openxmlformats.org/markup-compatibility/2006">
              <mc:Choice xmlns:v="urn:schemas-microsoft-com:vml" Requires="v">
                <p:oleObj spid="_x0000_s7" name="" r:id="rId3" imgW="7553325" imgH="2971800" progId="Paint.Picture">
                  <p:embed/>
                </p:oleObj>
              </mc:Choice>
              <mc:Fallback>
                <p:oleObj name="" r:id="rId3" imgW="7553325" imgH="2971800" progId="Paint.Picture">
                  <p:embed/>
                  <p:pic>
                    <p:nvPicPr>
                      <p:cNvPr id="0" name="Picture 6"/>
                      <p:cNvPicPr/>
                      <p:nvPr/>
                    </p:nvPicPr>
                    <p:blipFill>
                      <a:blip r:embed="rId4"/>
                      <a:stretch>
                        <a:fillRect/>
                      </a:stretch>
                    </p:blipFill>
                    <p:spPr>
                      <a:xfrm>
                        <a:off x="1040130" y="4529455"/>
                        <a:ext cx="7263130" cy="219456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Swarm</a:t>
            </a:r>
            <a:endParaRPr lang="en-IN" altLang="en-US"/>
          </a:p>
        </p:txBody>
      </p:sp>
      <p:sp>
        <p:nvSpPr>
          <p:cNvPr id="3" name="Content Placeholder 2"/>
          <p:cNvSpPr>
            <a:spLocks noGrp="1"/>
          </p:cNvSpPr>
          <p:nvPr>
            <p:ph sz="half" idx="1"/>
          </p:nvPr>
        </p:nvSpPr>
        <p:spPr>
          <a:xfrm>
            <a:off x="531495" y="1244600"/>
            <a:ext cx="8178800" cy="4932680"/>
          </a:xfrm>
        </p:spPr>
        <p:txBody>
          <a:bodyPr/>
          <a:p>
            <a:r>
              <a:rPr lang="en-IN" altLang="en-US" sz="2400"/>
              <a:t>On the manager machine you can run the command docker node ps node-name to get the status of each node. </a:t>
            </a:r>
            <a:endParaRPr lang="en-IN" altLang="en-US" sz="2400"/>
          </a:p>
        </p:txBody>
      </p:sp>
      <p:graphicFrame>
        <p:nvGraphicFramePr>
          <p:cNvPr id="9" name="Content Placeholder 8"/>
          <p:cNvGraphicFramePr>
            <a:graphicFrameLocks noChangeAspect="1"/>
          </p:cNvGraphicFramePr>
          <p:nvPr>
            <p:ph sz="half" idx="2"/>
          </p:nvPr>
        </p:nvGraphicFramePr>
        <p:xfrm>
          <a:off x="889000" y="2600325"/>
          <a:ext cx="7821295" cy="3576320"/>
        </p:xfrm>
        <a:graphic>
          <a:graphicData uri="http://schemas.openxmlformats.org/presentationml/2006/ole">
            <mc:AlternateContent xmlns:mc="http://schemas.openxmlformats.org/markup-compatibility/2006">
              <mc:Choice xmlns:v="urn:schemas-microsoft-com:vml" Requires="v">
                <p:oleObj spid="_x0000_s10" name="" r:id="rId1" imgW="9467850" imgH="2933700" progId="Paint.Picture">
                  <p:embed/>
                </p:oleObj>
              </mc:Choice>
              <mc:Fallback>
                <p:oleObj name="" r:id="rId1" imgW="9467850" imgH="2933700" progId="Paint.Picture">
                  <p:embed/>
                  <p:pic>
                    <p:nvPicPr>
                      <p:cNvPr id="0" name="Picture 9"/>
                      <p:cNvPicPr/>
                      <p:nvPr/>
                    </p:nvPicPr>
                    <p:blipFill>
                      <a:blip r:embed="rId2"/>
                      <a:stretch>
                        <a:fillRect/>
                      </a:stretch>
                    </p:blipFill>
                    <p:spPr>
                      <a:xfrm>
                        <a:off x="889000" y="2600325"/>
                        <a:ext cx="7821295" cy="357632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With Containers</a:t>
            </a:r>
            <a:endParaRPr lang="en-IN" altLang="en-US"/>
          </a:p>
        </p:txBody>
      </p:sp>
      <p:sp>
        <p:nvSpPr>
          <p:cNvPr id="3" name="Content Placeholder 2"/>
          <p:cNvSpPr>
            <a:spLocks noGrp="1"/>
          </p:cNvSpPr>
          <p:nvPr>
            <p:ph sz="half" idx="2"/>
          </p:nvPr>
        </p:nvSpPr>
        <p:spPr/>
        <p:txBody>
          <a:bodyPr/>
          <a:p>
            <a:pPr marL="0" indent="0">
              <a:buNone/>
            </a:pPr>
            <a:endParaRPr lang="en-IN" altLang="en-US" sz="3200"/>
          </a:p>
          <a:p>
            <a:endParaRPr lang="en-IN" altLang="en-US"/>
          </a:p>
          <a:p>
            <a:endParaRPr lang="en-IN" altLang="en-US"/>
          </a:p>
          <a:p>
            <a:endParaRPr lang="en-IN" altLang="en-US"/>
          </a:p>
        </p:txBody>
      </p:sp>
      <p:sp>
        <p:nvSpPr>
          <p:cNvPr id="4" name="Rectangle 3"/>
          <p:cNvSpPr/>
          <p:nvPr/>
        </p:nvSpPr>
        <p:spPr>
          <a:xfrm>
            <a:off x="2017395" y="4996815"/>
            <a:ext cx="5675630" cy="1302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3274695" y="5401945"/>
            <a:ext cx="3160395" cy="491490"/>
          </a:xfrm>
          <a:prstGeom prst="rect">
            <a:avLst/>
          </a:prstGeom>
          <a:noFill/>
        </p:spPr>
        <p:txBody>
          <a:bodyPr wrap="square" rtlCol="0">
            <a:spAutoFit/>
          </a:bodyPr>
          <a:p>
            <a:pPr>
              <a:lnSpc>
                <a:spcPct val="130000"/>
              </a:lnSpc>
            </a:pPr>
            <a:r>
              <a:rPr lang="en-IN" altLang="en-US" sz="2000" dirty="0" smtClean="0">
                <a:solidFill>
                  <a:schemeClr val="bg1"/>
                </a:solidFill>
                <a:latin typeface="Arial" panose="020B0604020202020204" pitchFamily="34" charset="0"/>
                <a:ea typeface="Microsoft YaHei" panose="020B0503020204020204" pitchFamily="34" charset="-122"/>
              </a:rPr>
              <a:t>Operating System Kernel</a:t>
            </a:r>
            <a:endParaRPr lang="en-IN" altLang="en-US" sz="1400" dirty="0" smtClean="0">
              <a:solidFill>
                <a:schemeClr val="bg1"/>
              </a:solidFill>
              <a:latin typeface="Arial" panose="020B0604020202020204" pitchFamily="34" charset="0"/>
              <a:ea typeface="Microsoft YaHei" panose="020B0503020204020204" pitchFamily="34" charset="-122"/>
            </a:endParaRPr>
          </a:p>
        </p:txBody>
      </p:sp>
      <p:sp>
        <p:nvSpPr>
          <p:cNvPr id="6" name="Rectangle 5"/>
          <p:cNvSpPr/>
          <p:nvPr/>
        </p:nvSpPr>
        <p:spPr>
          <a:xfrm>
            <a:off x="2185670" y="2206625"/>
            <a:ext cx="1235710" cy="279019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ectangle 7"/>
          <p:cNvSpPr/>
          <p:nvPr/>
        </p:nvSpPr>
        <p:spPr>
          <a:xfrm>
            <a:off x="3641090" y="2219960"/>
            <a:ext cx="1169670" cy="279019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 9"/>
          <p:cNvSpPr/>
          <p:nvPr/>
        </p:nvSpPr>
        <p:spPr>
          <a:xfrm>
            <a:off x="5030470" y="1940560"/>
            <a:ext cx="1222375" cy="30562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4">
                  <a:lumMod val="60000"/>
                  <a:lumOff val="40000"/>
                </a:schemeClr>
              </a:solidFill>
            </a:endParaRPr>
          </a:p>
        </p:txBody>
      </p:sp>
      <p:sp>
        <p:nvSpPr>
          <p:cNvPr id="12" name="Rectangle 11"/>
          <p:cNvSpPr/>
          <p:nvPr/>
        </p:nvSpPr>
        <p:spPr>
          <a:xfrm>
            <a:off x="6532880" y="2139315"/>
            <a:ext cx="1141730" cy="287083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2251710"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1</a:t>
            </a:r>
            <a:endParaRPr lang="en-IN" altLang="en-US" sz="1400" b="1" dirty="0" smtClean="0">
              <a:latin typeface="Arial" panose="020B0604020202020204" pitchFamily="34" charset="0"/>
              <a:ea typeface="Microsoft YaHei" panose="020B0503020204020204" pitchFamily="34" charset="-122"/>
            </a:endParaRPr>
          </a:p>
        </p:txBody>
      </p:sp>
      <p:sp>
        <p:nvSpPr>
          <p:cNvPr id="14" name="Text Box 13"/>
          <p:cNvSpPr txBox="1"/>
          <p:nvPr/>
        </p:nvSpPr>
        <p:spPr>
          <a:xfrm>
            <a:off x="3674110" y="241236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2</a:t>
            </a:r>
            <a:endParaRPr lang="en-IN" altLang="en-US" sz="1400" b="1" dirty="0" smtClean="0">
              <a:latin typeface="Arial" panose="020B0604020202020204" pitchFamily="34" charset="0"/>
              <a:ea typeface="Microsoft YaHei" panose="020B0503020204020204" pitchFamily="34" charset="-122"/>
            </a:endParaRPr>
          </a:p>
        </p:txBody>
      </p:sp>
      <p:sp>
        <p:nvSpPr>
          <p:cNvPr id="15" name="Text Box 14"/>
          <p:cNvSpPr txBox="1"/>
          <p:nvPr/>
        </p:nvSpPr>
        <p:spPr>
          <a:xfrm>
            <a:off x="5090160"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3</a:t>
            </a:r>
            <a:endParaRPr lang="en-IN" altLang="en-US" sz="1400" b="1" dirty="0" smtClean="0">
              <a:latin typeface="Arial" panose="020B0604020202020204" pitchFamily="34" charset="0"/>
              <a:ea typeface="Microsoft YaHei" panose="020B0503020204020204" pitchFamily="34" charset="-122"/>
            </a:endParaRPr>
          </a:p>
        </p:txBody>
      </p:sp>
      <p:sp>
        <p:nvSpPr>
          <p:cNvPr id="16" name="Text Box 15"/>
          <p:cNvSpPr txBox="1"/>
          <p:nvPr/>
        </p:nvSpPr>
        <p:spPr>
          <a:xfrm>
            <a:off x="6552565" y="2312035"/>
            <a:ext cx="11614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Container 4</a:t>
            </a:r>
            <a:endParaRPr lang="en-IN" altLang="en-US" sz="1400" b="1" dirty="0" smtClean="0">
              <a:latin typeface="Arial" panose="020B0604020202020204" pitchFamily="34" charset="0"/>
              <a:ea typeface="Microsoft YaHei" panose="020B0503020204020204" pitchFamily="34" charset="-122"/>
            </a:endParaRPr>
          </a:p>
        </p:txBody>
      </p:sp>
      <p:sp>
        <p:nvSpPr>
          <p:cNvPr id="17" name="Text Box 16"/>
          <p:cNvSpPr txBox="1"/>
          <p:nvPr/>
        </p:nvSpPr>
        <p:spPr>
          <a:xfrm>
            <a:off x="227838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18" name="Text Box 17"/>
          <p:cNvSpPr txBox="1"/>
          <p:nvPr/>
        </p:nvSpPr>
        <p:spPr>
          <a:xfrm>
            <a:off x="3658235"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19" name="Text Box 18"/>
          <p:cNvSpPr txBox="1"/>
          <p:nvPr/>
        </p:nvSpPr>
        <p:spPr>
          <a:xfrm>
            <a:off x="507365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20" name="Text Box 19"/>
          <p:cNvSpPr txBox="1"/>
          <p:nvPr/>
        </p:nvSpPr>
        <p:spPr>
          <a:xfrm>
            <a:off x="6532880" y="4411980"/>
            <a:ext cx="1135380" cy="410845"/>
          </a:xfrm>
          <a:prstGeom prst="rect">
            <a:avLst/>
          </a:prstGeom>
          <a:noFill/>
        </p:spPr>
        <p:txBody>
          <a:bodyPr wrap="square" rtlCol="0">
            <a:spAutoFit/>
          </a:bodyPr>
          <a:p>
            <a:pPr>
              <a:lnSpc>
                <a:spcPct val="130000"/>
              </a:lnSpc>
            </a:pPr>
            <a:r>
              <a:rPr lang="en-IN" altLang="en-US" sz="1600" b="1" dirty="0" smtClean="0">
                <a:latin typeface="Arial" panose="020B0604020202020204" pitchFamily="34" charset="0"/>
                <a:ea typeface="Microsoft YaHei" panose="020B0503020204020204" pitchFamily="34" charset="-122"/>
              </a:rPr>
              <a:t>Libraries</a:t>
            </a:r>
            <a:endParaRPr lang="en-IN" altLang="en-US" sz="1600" b="1" dirty="0" smtClean="0">
              <a:latin typeface="Arial" panose="020B0604020202020204" pitchFamily="34" charset="0"/>
              <a:ea typeface="Microsoft YaHei" panose="020B0503020204020204" pitchFamily="34" charset="-122"/>
            </a:endParaRPr>
          </a:p>
        </p:txBody>
      </p:sp>
      <p:sp>
        <p:nvSpPr>
          <p:cNvPr id="21" name="Text Box 20"/>
          <p:cNvSpPr txBox="1"/>
          <p:nvPr/>
        </p:nvSpPr>
        <p:spPr>
          <a:xfrm>
            <a:off x="2265045" y="3960495"/>
            <a:ext cx="108267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Python 2.7</a:t>
            </a:r>
            <a:endParaRPr lang="en-IN" altLang="en-US" sz="1400" b="1" dirty="0" smtClean="0">
              <a:latin typeface="Arial" panose="020B0604020202020204" pitchFamily="34" charset="0"/>
              <a:ea typeface="Microsoft YaHei" panose="020B0503020204020204" pitchFamily="34" charset="-122"/>
            </a:endParaRPr>
          </a:p>
        </p:txBody>
      </p:sp>
      <p:sp>
        <p:nvSpPr>
          <p:cNvPr id="22" name="Text Box 21"/>
          <p:cNvSpPr txBox="1"/>
          <p:nvPr/>
        </p:nvSpPr>
        <p:spPr>
          <a:xfrm>
            <a:off x="3674110" y="3960495"/>
            <a:ext cx="983615"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Python  3</a:t>
            </a:r>
            <a:endParaRPr lang="en-IN" altLang="en-US" sz="1400" b="1" dirty="0" smtClean="0">
              <a:latin typeface="Arial" panose="020B0604020202020204" pitchFamily="34" charset="0"/>
              <a:ea typeface="Microsoft YaHei" panose="020B0503020204020204" pitchFamily="34" charset="-122"/>
            </a:endParaRPr>
          </a:p>
        </p:txBody>
      </p:sp>
      <p:sp>
        <p:nvSpPr>
          <p:cNvPr id="23" name="Text Box 22"/>
          <p:cNvSpPr txBox="1"/>
          <p:nvPr/>
        </p:nvSpPr>
        <p:spPr>
          <a:xfrm>
            <a:off x="5073650" y="3960495"/>
            <a:ext cx="115824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JAVA SE 10</a:t>
            </a:r>
            <a:endParaRPr lang="en-IN" altLang="en-US" sz="1400" b="1" dirty="0" smtClean="0">
              <a:latin typeface="Arial" panose="020B0604020202020204" pitchFamily="34" charset="0"/>
              <a:ea typeface="Microsoft YaHei" panose="020B0503020204020204" pitchFamily="34" charset="-122"/>
            </a:endParaRPr>
          </a:p>
        </p:txBody>
      </p:sp>
      <p:sp>
        <p:nvSpPr>
          <p:cNvPr id="24" name="Text Box 23"/>
          <p:cNvSpPr txBox="1"/>
          <p:nvPr/>
        </p:nvSpPr>
        <p:spPr>
          <a:xfrm>
            <a:off x="6532880" y="3960495"/>
            <a:ext cx="115824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JAVA SE 12</a:t>
            </a:r>
            <a:endParaRPr lang="en-IN" altLang="en-US" sz="1400" b="1" dirty="0" smtClean="0">
              <a:latin typeface="Arial" panose="020B0604020202020204" pitchFamily="34" charset="0"/>
              <a:ea typeface="Microsoft YaHei" panose="020B0503020204020204" pitchFamily="34" charset="-122"/>
            </a:endParaRPr>
          </a:p>
        </p:txBody>
      </p:sp>
      <p:sp>
        <p:nvSpPr>
          <p:cNvPr id="25" name="Text Box 24"/>
          <p:cNvSpPr txBox="1"/>
          <p:nvPr/>
        </p:nvSpPr>
        <p:spPr>
          <a:xfrm>
            <a:off x="2394585" y="3470275"/>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26" name="Text Box 25"/>
          <p:cNvSpPr txBox="1"/>
          <p:nvPr/>
        </p:nvSpPr>
        <p:spPr>
          <a:xfrm>
            <a:off x="3757295" y="3470275"/>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sp>
        <p:nvSpPr>
          <p:cNvPr id="27" name="Text Box 26"/>
          <p:cNvSpPr txBox="1"/>
          <p:nvPr/>
        </p:nvSpPr>
        <p:spPr>
          <a:xfrm>
            <a:off x="5262245" y="338963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3</a:t>
            </a:r>
            <a:endParaRPr lang="en-IN" altLang="en-US" sz="1800" b="1" dirty="0" smtClean="0">
              <a:latin typeface="Arial" panose="020B0604020202020204" pitchFamily="34" charset="0"/>
              <a:ea typeface="Microsoft YaHei" panose="020B0503020204020204" pitchFamily="34" charset="-122"/>
            </a:endParaRPr>
          </a:p>
        </p:txBody>
      </p:sp>
      <p:sp>
        <p:nvSpPr>
          <p:cNvPr id="28" name="Text Box 27"/>
          <p:cNvSpPr txBox="1"/>
          <p:nvPr/>
        </p:nvSpPr>
        <p:spPr>
          <a:xfrm>
            <a:off x="6691630" y="338963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4</a:t>
            </a:r>
            <a:endParaRPr lang="en-IN" altLang="en-US" sz="1800" b="1" dirty="0" smtClean="0">
              <a:latin typeface="Arial" panose="020B0604020202020204" pitchFamily="34" charset="0"/>
              <a:ea typeface="Microsoft YaHei" panose="020B0503020204020204" pitchFamily="34" charset="-122"/>
            </a:endParaRPr>
          </a:p>
        </p:txBody>
      </p:sp>
      <p:pic>
        <p:nvPicPr>
          <p:cNvPr id="30" name="Content Placeholder 29" descr="Happy Smiley"/>
          <p:cNvPicPr>
            <a:picLocks noChangeAspect="1"/>
          </p:cNvPicPr>
          <p:nvPr>
            <p:ph sz="half" idx="1"/>
          </p:nvPr>
        </p:nvPicPr>
        <p:blipFill>
          <a:blip r:embed="rId1"/>
          <a:stretch>
            <a:fillRect/>
          </a:stretch>
        </p:blipFill>
        <p:spPr>
          <a:xfrm>
            <a:off x="2185670" y="1062355"/>
            <a:ext cx="1136650" cy="1076960"/>
          </a:xfrm>
          <a:prstGeom prst="rect">
            <a:avLst/>
          </a:prstGeom>
          <a:noFill/>
          <a:ln w="9525">
            <a:noFill/>
          </a:ln>
        </p:spPr>
      </p:pic>
      <p:pic>
        <p:nvPicPr>
          <p:cNvPr id="29" name="Content Placeholder 29" descr="Happy Smiley"/>
          <p:cNvPicPr>
            <a:picLocks noChangeAspect="1"/>
          </p:cNvPicPr>
          <p:nvPr/>
        </p:nvPicPr>
        <p:blipFill>
          <a:blip r:embed="rId1"/>
          <a:stretch>
            <a:fillRect/>
          </a:stretch>
        </p:blipFill>
        <p:spPr>
          <a:xfrm>
            <a:off x="3641090" y="1129665"/>
            <a:ext cx="1136650" cy="1076960"/>
          </a:xfrm>
          <a:prstGeom prst="rect">
            <a:avLst/>
          </a:prstGeom>
          <a:noFill/>
          <a:ln w="9525">
            <a:noFill/>
          </a:ln>
        </p:spPr>
      </p:pic>
      <p:pic>
        <p:nvPicPr>
          <p:cNvPr id="31" name="Content Placeholder 29" descr="Happy Smiley"/>
          <p:cNvPicPr>
            <a:picLocks noChangeAspect="1"/>
          </p:cNvPicPr>
          <p:nvPr/>
        </p:nvPicPr>
        <p:blipFill>
          <a:blip r:embed="rId1"/>
          <a:stretch>
            <a:fillRect/>
          </a:stretch>
        </p:blipFill>
        <p:spPr>
          <a:xfrm>
            <a:off x="5116195" y="906145"/>
            <a:ext cx="1136650" cy="1034415"/>
          </a:xfrm>
          <a:prstGeom prst="rect">
            <a:avLst/>
          </a:prstGeom>
          <a:noFill/>
          <a:ln w="9525">
            <a:noFill/>
          </a:ln>
        </p:spPr>
      </p:pic>
      <p:pic>
        <p:nvPicPr>
          <p:cNvPr id="32" name="Content Placeholder 29" descr="Happy Smiley"/>
          <p:cNvPicPr>
            <a:picLocks noChangeAspect="1"/>
          </p:cNvPicPr>
          <p:nvPr/>
        </p:nvPicPr>
        <p:blipFill>
          <a:blip r:embed="rId1"/>
          <a:stretch>
            <a:fillRect/>
          </a:stretch>
        </p:blipFill>
        <p:spPr>
          <a:xfrm>
            <a:off x="6531610" y="1062355"/>
            <a:ext cx="1136650" cy="107696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a:t>
            </a:r>
            <a:endParaRPr lang="en-IN" altLang="en-US"/>
          </a:p>
        </p:txBody>
      </p:sp>
      <p:sp>
        <p:nvSpPr>
          <p:cNvPr id="4" name="Content Placeholder 3"/>
          <p:cNvSpPr>
            <a:spLocks noGrp="1"/>
          </p:cNvSpPr>
          <p:nvPr>
            <p:ph sz="half" idx="2"/>
          </p:nvPr>
        </p:nvSpPr>
        <p:spPr>
          <a:xfrm>
            <a:off x="339090" y="1244600"/>
            <a:ext cx="8371205" cy="4932680"/>
          </a:xfrm>
        </p:spPr>
        <p:txBody>
          <a:bodyPr/>
          <a:p>
            <a:r>
              <a:rPr lang="en-IN" altLang="en-US" sz="2400" b="1"/>
              <a:t>Docker Stack</a:t>
            </a:r>
            <a:r>
              <a:rPr lang="en-IN" altLang="en-US" sz="2400"/>
              <a:t> is a command line tool that allows you to deploy a service on the docker swarm cluster with just one command.</a:t>
            </a:r>
            <a:endParaRPr lang="en-IN" altLang="en-US" sz="2400"/>
          </a:p>
          <a:p>
            <a:r>
              <a:rPr lang="en-IN" altLang="en-US" sz="2400"/>
              <a:t>It makes use of similar docker compose yaml file but with some difference.</a:t>
            </a:r>
            <a:endParaRPr lang="en-IN" altLang="en-US" sz="2400"/>
          </a:p>
          <a:p>
            <a:r>
              <a:rPr lang="en-IN" altLang="en-US" sz="2400"/>
              <a:t>Docker stack command is built in the docker CLI.</a:t>
            </a:r>
            <a:endParaRPr lang="en-IN" altLang="en-US" sz="2400"/>
          </a:p>
          <a:p>
            <a:r>
              <a:rPr lang="en-IN" altLang="en-US" sz="2400"/>
              <a:t>Docker stack also allows you the service with one command.</a:t>
            </a:r>
            <a:endParaRPr lang="en-IN" altLang="en-US" sz="2400"/>
          </a:p>
          <a:p>
            <a:endParaRPr lang="en-IN" altLang="en-US" sz="2400"/>
          </a:p>
          <a:p>
            <a:endParaRPr lang="en-IN" altLang="en-US"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 - Sample yaml file</a:t>
            </a:r>
            <a:endParaRPr lang="en-IN" altLang="en-US"/>
          </a:p>
        </p:txBody>
      </p:sp>
      <p:sp>
        <p:nvSpPr>
          <p:cNvPr id="4" name="Content Placeholder 3"/>
          <p:cNvSpPr>
            <a:spLocks noGrp="1"/>
          </p:cNvSpPr>
          <p:nvPr>
            <p:ph sz="half" idx="1"/>
          </p:nvPr>
        </p:nvSpPr>
        <p:spPr/>
        <p:txBody>
          <a:bodyPr/>
          <a:p>
            <a:endParaRPr lang="en-IN" altLang="en-US" sz="2400"/>
          </a:p>
          <a:p>
            <a:endParaRPr lang="en-IN" altLang="en-US" sz="2400"/>
          </a:p>
        </p:txBody>
      </p:sp>
      <p:graphicFrame>
        <p:nvGraphicFramePr>
          <p:cNvPr id="3" name="Content Placeholder 2"/>
          <p:cNvGraphicFramePr/>
          <p:nvPr>
            <p:ph sz="half" idx="2"/>
          </p:nvPr>
        </p:nvGraphicFramePr>
        <p:xfrm>
          <a:off x="492760" y="2264410"/>
          <a:ext cx="7808595" cy="3912235"/>
        </p:xfrm>
        <a:graphic>
          <a:graphicData uri="http://schemas.openxmlformats.org/presentationml/2006/ole">
            <mc:AlternateContent xmlns:mc="http://schemas.openxmlformats.org/markup-compatibility/2006">
              <mc:Choice xmlns:v="urn:schemas-microsoft-com:vml" Requires="v">
                <p:oleObj spid="_x0000_s5" name="" r:id="rId1" imgW="3000375" imgH="3409950" progId="Paint.Picture">
                  <p:embed/>
                </p:oleObj>
              </mc:Choice>
              <mc:Fallback>
                <p:oleObj name="" r:id="rId1" imgW="3000375" imgH="3409950" progId="Paint.Picture">
                  <p:embed/>
                  <p:pic>
                    <p:nvPicPr>
                      <p:cNvPr id="0" name="Picture 4"/>
                      <p:cNvPicPr/>
                      <p:nvPr/>
                    </p:nvPicPr>
                    <p:blipFill>
                      <a:blip r:embed="rId2"/>
                      <a:stretch>
                        <a:fillRect/>
                      </a:stretch>
                    </p:blipFill>
                    <p:spPr>
                      <a:xfrm>
                        <a:off x="492760" y="2264410"/>
                        <a:ext cx="7808595" cy="3912235"/>
                      </a:xfrm>
                      <a:prstGeom prst="rect">
                        <a:avLst/>
                      </a:prstGeom>
                    </p:spPr>
                  </p:pic>
                </p:oleObj>
              </mc:Fallback>
            </mc:AlternateContent>
          </a:graphicData>
        </a:graphic>
      </p:graphicFrame>
      <p:sp>
        <p:nvSpPr>
          <p:cNvPr id="6" name="Text Box 5"/>
          <p:cNvSpPr txBox="1"/>
          <p:nvPr/>
        </p:nvSpPr>
        <p:spPr>
          <a:xfrm>
            <a:off x="609600" y="1363345"/>
            <a:ext cx="5299075" cy="570865"/>
          </a:xfrm>
          <a:prstGeom prst="rect">
            <a:avLst/>
          </a:prstGeom>
          <a:noFill/>
        </p:spPr>
        <p:txBody>
          <a:bodyPr wrap="none" rtlCol="0">
            <a:spAutoFit/>
          </a:bodyPr>
          <a:p>
            <a:pPr>
              <a:lnSpc>
                <a:spcPct val="130000"/>
              </a:lnSpc>
            </a:pPr>
            <a:r>
              <a:rPr lang="en-IN" altLang="en-US" sz="2400" dirty="0" smtClean="0">
                <a:latin typeface="Arial" panose="020B0604020202020204" pitchFamily="34" charset="0"/>
                <a:ea typeface="Microsoft YaHei" panose="020B0503020204020204" pitchFamily="34" charset="-122"/>
              </a:rPr>
              <a:t>web-app-compose.yaml   file contents</a:t>
            </a:r>
            <a:endParaRPr lang="en-IN" altLang="en-US" sz="2400" dirty="0" smtClean="0">
              <a:latin typeface="Arial" panose="020B0604020202020204" pitchFamily="34" charset="0"/>
              <a:ea typeface="Microsoft YaHei" panose="020B0503020204020204" pitchFamily="3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Docker Stack deploy </a:t>
            </a:r>
            <a:endParaRPr lang="en-IN" altLang="en-US"/>
          </a:p>
        </p:txBody>
      </p:sp>
      <p:sp>
        <p:nvSpPr>
          <p:cNvPr id="4" name="Content Placeholder 3"/>
          <p:cNvSpPr>
            <a:spLocks noGrp="1"/>
          </p:cNvSpPr>
          <p:nvPr>
            <p:ph sz="half" idx="1"/>
          </p:nvPr>
        </p:nvSpPr>
        <p:spPr/>
        <p:txBody>
          <a:bodyPr/>
          <a:p>
            <a:endParaRPr lang="en-IN" altLang="en-US" sz="2400"/>
          </a:p>
          <a:p>
            <a:endParaRPr lang="en-IN" altLang="en-US" sz="2400"/>
          </a:p>
        </p:txBody>
      </p:sp>
      <p:graphicFrame>
        <p:nvGraphicFramePr>
          <p:cNvPr id="7" name="Content Placeholder 6"/>
          <p:cNvGraphicFramePr>
            <a:graphicFrameLocks noChangeAspect="1"/>
          </p:cNvGraphicFramePr>
          <p:nvPr>
            <p:ph sz="half" idx="2"/>
          </p:nvPr>
        </p:nvGraphicFramePr>
        <p:xfrm>
          <a:off x="732155" y="1244600"/>
          <a:ext cx="7637780" cy="2023110"/>
        </p:xfrm>
        <a:graphic>
          <a:graphicData uri="http://schemas.openxmlformats.org/presentationml/2006/ole">
            <mc:AlternateContent xmlns:mc="http://schemas.openxmlformats.org/markup-compatibility/2006">
              <mc:Choice xmlns:v="urn:schemas-microsoft-com:vml" Requires="v">
                <p:oleObj spid="_x0000_s8" name="" r:id="rId1" imgW="7600950" imgH="1495425" progId="Paint.Picture">
                  <p:embed/>
                </p:oleObj>
              </mc:Choice>
              <mc:Fallback>
                <p:oleObj name="" r:id="rId1" imgW="7600950" imgH="1495425" progId="Paint.Picture">
                  <p:embed/>
                  <p:pic>
                    <p:nvPicPr>
                      <p:cNvPr id="0" name="Picture 7"/>
                      <p:cNvPicPr/>
                      <p:nvPr/>
                    </p:nvPicPr>
                    <p:blipFill>
                      <a:blip r:embed="rId2"/>
                      <a:stretch>
                        <a:fillRect/>
                      </a:stretch>
                    </p:blipFill>
                    <p:spPr>
                      <a:xfrm>
                        <a:off x="732155" y="1244600"/>
                        <a:ext cx="7637780" cy="2023110"/>
                      </a:xfrm>
                      <a:prstGeom prst="rect">
                        <a:avLst/>
                      </a:prstGeom>
                    </p:spPr>
                  </p:pic>
                </p:oleObj>
              </mc:Fallback>
            </mc:AlternateContent>
          </a:graphicData>
        </a:graphic>
      </p:graphicFrame>
      <p:graphicFrame>
        <p:nvGraphicFramePr>
          <p:cNvPr id="9" name="Object 8"/>
          <p:cNvGraphicFramePr/>
          <p:nvPr/>
        </p:nvGraphicFramePr>
        <p:xfrm>
          <a:off x="628650" y="4001770"/>
          <a:ext cx="7741920" cy="2518410"/>
        </p:xfrm>
        <a:graphic>
          <a:graphicData uri="http://schemas.openxmlformats.org/presentationml/2006/ole">
            <mc:AlternateContent xmlns:mc="http://schemas.openxmlformats.org/markup-compatibility/2006">
              <mc:Choice xmlns:v="urn:schemas-microsoft-com:vml" Requires="v">
                <p:oleObj spid="_x0000_s10" name="" r:id="rId3" imgW="9629775" imgH="1971675" progId="Paint.Picture">
                  <p:embed/>
                </p:oleObj>
              </mc:Choice>
              <mc:Fallback>
                <p:oleObj name="" r:id="rId3" imgW="9629775" imgH="1971675" progId="Paint.Picture">
                  <p:embed/>
                  <p:pic>
                    <p:nvPicPr>
                      <p:cNvPr id="0" name="Picture 9"/>
                      <p:cNvPicPr/>
                      <p:nvPr/>
                    </p:nvPicPr>
                    <p:blipFill>
                      <a:blip r:embed="rId4"/>
                      <a:stretch>
                        <a:fillRect/>
                      </a:stretch>
                    </p:blipFill>
                    <p:spPr>
                      <a:xfrm>
                        <a:off x="628650" y="4001770"/>
                        <a:ext cx="7741920" cy="2518410"/>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1"/>
          </p:nvPr>
        </p:nvPicPr>
        <p:blipFill>
          <a:blip r:embed="rId1"/>
          <a:stretch>
            <a:fillRect/>
          </a:stretch>
        </p:blipFill>
        <p:spPr>
          <a:xfrm>
            <a:off x="1245235" y="1124585"/>
            <a:ext cx="5970270" cy="47269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5"/>
          <p:cNvSpPr>
            <a:spLocks noGrp="1"/>
          </p:cNvSpPr>
          <p:nvPr>
            <p:ph type="title"/>
          </p:nvPr>
        </p:nvSpPr>
        <p:spPr/>
        <p:txBody>
          <a:bodyPr wrap="square" lIns="91440" tIns="45720" rIns="91440" bIns="45720" anchor="b"/>
          <a:p>
            <a:pPr eaLnBrk="1" hangingPunct="1"/>
            <a:r>
              <a:rPr lang="en-IN" altLang="zh-CN" dirty="0"/>
              <a:t>Docker - Introduction</a:t>
            </a:r>
            <a:endParaRPr lang="en-IN" altLang="zh-CN" dirty="0"/>
          </a:p>
        </p:txBody>
      </p:sp>
      <p:sp>
        <p:nvSpPr>
          <p:cNvPr id="10242" name="Rectangle 6"/>
          <p:cNvSpPr>
            <a:spLocks noGrp="1"/>
          </p:cNvSpPr>
          <p:nvPr>
            <p:ph type="body"/>
          </p:nvPr>
        </p:nvSpPr>
        <p:spPr>
          <a:xfrm>
            <a:off x="339725" y="1047750"/>
            <a:ext cx="8361363" cy="5286375"/>
          </a:xfrm>
        </p:spPr>
        <p:txBody>
          <a:bodyPr wrap="square" lIns="91440" tIns="45720" rIns="91440" bIns="45720" anchor="t"/>
          <a:p>
            <a:pPr eaLnBrk="1" hangingPunct="1"/>
            <a:r>
              <a:rPr lang="zh-CN" altLang="en-US" sz="3200" dirty="0">
                <a:sym typeface="+mn-ea"/>
              </a:rPr>
              <a:t>Unlike VMs, containers do not bundle a full operating system - only libraries and settings required to make the software work are needed.</a:t>
            </a:r>
            <a:endParaRPr lang="zh-CN" altLang="en-US" sz="2300" dirty="0"/>
          </a:p>
          <a:p>
            <a:pPr marL="0" indent="0" eaLnBrk="1" hangingPunct="1">
              <a:buNone/>
            </a:pPr>
            <a:endParaRPr lang="zh-CN" altLang="en-US" sz="2300" dirty="0">
              <a:sym typeface="+mn-ea"/>
            </a:endParaRPr>
          </a:p>
          <a:p>
            <a:pPr eaLnBrk="1" hangingPunct="1"/>
            <a:r>
              <a:rPr lang="zh-CN" altLang="en-US" sz="3200" dirty="0">
                <a:sym typeface="+mn-ea"/>
              </a:rPr>
              <a:t>This makes for efficient, lightweight, self-contained systems and guarantees that software will always run the same, regardless of where it’s deployed.</a:t>
            </a:r>
            <a:endParaRPr lang="zh-CN" altLang="en-US" sz="3200" dirty="0"/>
          </a:p>
          <a:p>
            <a:pPr eaLnBrk="1" hangingPunct="1"/>
            <a:endParaRPr lang="zh-CN" altLang="en-US" sz="2300" dirty="0"/>
          </a:p>
          <a:p>
            <a:pPr eaLnBrk="1" hangingPunct="1"/>
            <a:endParaRPr lang="zh-CN" altLang="en-US" sz="2300" dirty="0"/>
          </a:p>
          <a:p>
            <a:pPr eaLnBrk="1" hangingPunct="1"/>
            <a:endParaRPr lang="zh-CN" altLang="en-US" sz="2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Containers Vs Virtual Mchines</a:t>
            </a:r>
            <a:endParaRPr lang="en-IN" altLang="en-US"/>
          </a:p>
        </p:txBody>
      </p:sp>
      <p:sp>
        <p:nvSpPr>
          <p:cNvPr id="4" name="Rectangle 3"/>
          <p:cNvSpPr/>
          <p:nvPr/>
        </p:nvSpPr>
        <p:spPr>
          <a:xfrm>
            <a:off x="339725" y="2019935"/>
            <a:ext cx="2658110" cy="426593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 4"/>
          <p:cNvSpPr/>
          <p:nvPr/>
        </p:nvSpPr>
        <p:spPr>
          <a:xfrm>
            <a:off x="3242945" y="2019935"/>
            <a:ext cx="2658110" cy="426593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 5"/>
          <p:cNvSpPr/>
          <p:nvPr/>
        </p:nvSpPr>
        <p:spPr>
          <a:xfrm>
            <a:off x="6281420" y="2019935"/>
            <a:ext cx="2658110" cy="42659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 6"/>
          <p:cNvSpPr/>
          <p:nvPr/>
        </p:nvSpPr>
        <p:spPr>
          <a:xfrm>
            <a:off x="444500" y="5276215"/>
            <a:ext cx="2418715" cy="823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1056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9" name="Rectangle 8"/>
          <p:cNvSpPr/>
          <p:nvPr/>
        </p:nvSpPr>
        <p:spPr>
          <a:xfrm>
            <a:off x="3362960" y="5276215"/>
            <a:ext cx="2418715" cy="823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ectangle 9"/>
          <p:cNvSpPr/>
          <p:nvPr/>
        </p:nvSpPr>
        <p:spPr>
          <a:xfrm>
            <a:off x="6401435" y="5488940"/>
            <a:ext cx="2418715" cy="610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366458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12" name="Text Box 11"/>
          <p:cNvSpPr txBox="1"/>
          <p:nvPr/>
        </p:nvSpPr>
        <p:spPr>
          <a:xfrm>
            <a:off x="6749415" y="5362575"/>
            <a:ext cx="1722120" cy="650875"/>
          </a:xfrm>
          <a:prstGeom prst="rect">
            <a:avLst/>
          </a:prstGeom>
          <a:noFill/>
        </p:spPr>
        <p:txBody>
          <a:bodyPr wrap="none" rtlCol="0">
            <a:spAutoFit/>
          </a:bodyPr>
          <a:p>
            <a:pPr>
              <a:lnSpc>
                <a:spcPct val="130000"/>
              </a:lnSpc>
            </a:pPr>
            <a:r>
              <a:rPr lang="en-IN" altLang="en-US" sz="2800" dirty="0" smtClean="0">
                <a:solidFill>
                  <a:schemeClr val="bg1"/>
                </a:solidFill>
                <a:latin typeface="Arial" panose="020B0604020202020204" pitchFamily="34" charset="0"/>
                <a:ea typeface="Microsoft YaHei" panose="020B0503020204020204" pitchFamily="34" charset="-122"/>
              </a:rPr>
              <a:t>Hardware</a:t>
            </a:r>
            <a:endParaRPr lang="en-IN" altLang="en-US" sz="2800" dirty="0" smtClean="0">
              <a:solidFill>
                <a:schemeClr val="bg1"/>
              </a:solidFill>
              <a:latin typeface="Arial" panose="020B0604020202020204" pitchFamily="34" charset="0"/>
              <a:ea typeface="Microsoft YaHei" panose="020B0503020204020204" pitchFamily="34" charset="-122"/>
            </a:endParaRPr>
          </a:p>
        </p:txBody>
      </p:sp>
      <p:sp>
        <p:nvSpPr>
          <p:cNvPr id="13" name="Rectangle 12"/>
          <p:cNvSpPr/>
          <p:nvPr/>
        </p:nvSpPr>
        <p:spPr>
          <a:xfrm>
            <a:off x="459740" y="4366895"/>
            <a:ext cx="2418715" cy="8235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4" name="Rectangle 13"/>
          <p:cNvSpPr/>
          <p:nvPr/>
        </p:nvSpPr>
        <p:spPr>
          <a:xfrm>
            <a:off x="3362960" y="4366895"/>
            <a:ext cx="2418715" cy="823595"/>
          </a:xfrm>
          <a:prstGeom prst="rect">
            <a:avLst/>
          </a:prstGeom>
          <a:solidFill>
            <a:srgbClr val="C2E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5" name="Rectangle 14"/>
          <p:cNvSpPr/>
          <p:nvPr/>
        </p:nvSpPr>
        <p:spPr>
          <a:xfrm>
            <a:off x="6402070" y="4804410"/>
            <a:ext cx="2418715" cy="6248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16" name="Text Box 15"/>
          <p:cNvSpPr txBox="1"/>
          <p:nvPr/>
        </p:nvSpPr>
        <p:spPr>
          <a:xfrm>
            <a:off x="492125" y="4533265"/>
            <a:ext cx="2354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Operating System</a:t>
            </a:r>
            <a:endParaRPr lang="en-IN" altLang="en-US" sz="2000" b="1" dirty="0" smtClean="0">
              <a:latin typeface="Arial" panose="020B0604020202020204" pitchFamily="34" charset="0"/>
              <a:ea typeface="Microsoft YaHei" panose="020B0503020204020204" pitchFamily="34" charset="-122"/>
            </a:endParaRPr>
          </a:p>
        </p:txBody>
      </p:sp>
      <p:sp>
        <p:nvSpPr>
          <p:cNvPr id="17" name="Text Box 16"/>
          <p:cNvSpPr txBox="1"/>
          <p:nvPr/>
        </p:nvSpPr>
        <p:spPr>
          <a:xfrm>
            <a:off x="6400800" y="4871085"/>
            <a:ext cx="235458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Operating System</a:t>
            </a:r>
            <a:endParaRPr lang="en-IN" altLang="en-US" sz="2000" b="1" dirty="0" smtClean="0">
              <a:latin typeface="Arial" panose="020B0604020202020204" pitchFamily="34" charset="0"/>
              <a:ea typeface="Microsoft YaHei" panose="020B0503020204020204" pitchFamily="34" charset="-122"/>
            </a:endParaRPr>
          </a:p>
        </p:txBody>
      </p:sp>
      <p:sp>
        <p:nvSpPr>
          <p:cNvPr id="18" name="Text Box 17"/>
          <p:cNvSpPr txBox="1"/>
          <p:nvPr/>
        </p:nvSpPr>
        <p:spPr>
          <a:xfrm>
            <a:off x="3771265" y="4532630"/>
            <a:ext cx="150876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Hypervisor</a:t>
            </a:r>
            <a:endParaRPr lang="en-IN" altLang="en-US" sz="2000" b="1" dirty="0" smtClean="0">
              <a:latin typeface="Arial" panose="020B0604020202020204" pitchFamily="34" charset="0"/>
              <a:ea typeface="Microsoft YaHei" panose="020B0503020204020204" pitchFamily="34" charset="-122"/>
            </a:endParaRPr>
          </a:p>
        </p:txBody>
      </p:sp>
      <p:sp>
        <p:nvSpPr>
          <p:cNvPr id="19" name="Rectangle 18"/>
          <p:cNvSpPr/>
          <p:nvPr/>
        </p:nvSpPr>
        <p:spPr>
          <a:xfrm>
            <a:off x="459105" y="2367280"/>
            <a:ext cx="866140" cy="189992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1" name="Rectangle 20"/>
          <p:cNvSpPr/>
          <p:nvPr/>
        </p:nvSpPr>
        <p:spPr>
          <a:xfrm>
            <a:off x="1676400" y="2367280"/>
            <a:ext cx="866140" cy="189992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4" name="Rectangle 23"/>
          <p:cNvSpPr/>
          <p:nvPr/>
        </p:nvSpPr>
        <p:spPr>
          <a:xfrm>
            <a:off x="3549650" y="2367280"/>
            <a:ext cx="866140" cy="18999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5" name="Rectangle 24"/>
          <p:cNvSpPr/>
          <p:nvPr/>
        </p:nvSpPr>
        <p:spPr>
          <a:xfrm>
            <a:off x="4780280" y="2367280"/>
            <a:ext cx="866140" cy="18999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27" name="Text Box 26"/>
          <p:cNvSpPr txBox="1"/>
          <p:nvPr/>
        </p:nvSpPr>
        <p:spPr>
          <a:xfrm>
            <a:off x="459105" y="377444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28" name="Text Box 27"/>
          <p:cNvSpPr txBox="1"/>
          <p:nvPr/>
        </p:nvSpPr>
        <p:spPr>
          <a:xfrm>
            <a:off x="1677670" y="377444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29" name="Text Box 28"/>
          <p:cNvSpPr txBox="1"/>
          <p:nvPr/>
        </p:nvSpPr>
        <p:spPr>
          <a:xfrm>
            <a:off x="468630" y="3403600"/>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30" name="Text Box 29"/>
          <p:cNvSpPr txBox="1"/>
          <p:nvPr/>
        </p:nvSpPr>
        <p:spPr>
          <a:xfrm>
            <a:off x="1686560" y="3403600"/>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31" name="Text Box 30"/>
          <p:cNvSpPr txBox="1"/>
          <p:nvPr/>
        </p:nvSpPr>
        <p:spPr>
          <a:xfrm>
            <a:off x="483235" y="301117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32" name="Text Box 31"/>
          <p:cNvSpPr txBox="1"/>
          <p:nvPr/>
        </p:nvSpPr>
        <p:spPr>
          <a:xfrm>
            <a:off x="1700530" y="29527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pic>
        <p:nvPicPr>
          <p:cNvPr id="33" name="Content Placeholder 29" descr="Happy Smiley"/>
          <p:cNvPicPr>
            <a:picLocks noChangeAspect="1"/>
          </p:cNvPicPr>
          <p:nvPr>
            <p:ph idx="1"/>
          </p:nvPr>
        </p:nvPicPr>
        <p:blipFill>
          <a:blip r:embed="rId1"/>
          <a:stretch>
            <a:fillRect/>
          </a:stretch>
        </p:blipFill>
        <p:spPr>
          <a:xfrm>
            <a:off x="468630" y="2281555"/>
            <a:ext cx="855980" cy="683895"/>
          </a:xfrm>
          <a:prstGeom prst="rect">
            <a:avLst/>
          </a:prstGeom>
          <a:noFill/>
          <a:ln w="9525">
            <a:noFill/>
          </a:ln>
        </p:spPr>
      </p:pic>
      <p:pic>
        <p:nvPicPr>
          <p:cNvPr id="34" name="Content Placeholder 29" descr="Happy Smiley"/>
          <p:cNvPicPr>
            <a:picLocks noChangeAspect="1"/>
          </p:cNvPicPr>
          <p:nvPr/>
        </p:nvPicPr>
        <p:blipFill>
          <a:blip r:embed="rId1"/>
          <a:stretch>
            <a:fillRect/>
          </a:stretch>
        </p:blipFill>
        <p:spPr>
          <a:xfrm>
            <a:off x="1676400" y="2367280"/>
            <a:ext cx="855980" cy="683895"/>
          </a:xfrm>
          <a:prstGeom prst="rect">
            <a:avLst/>
          </a:prstGeom>
          <a:noFill/>
          <a:ln w="9525">
            <a:noFill/>
          </a:ln>
        </p:spPr>
      </p:pic>
      <p:sp>
        <p:nvSpPr>
          <p:cNvPr id="35" name="Text Box 34"/>
          <p:cNvSpPr txBox="1"/>
          <p:nvPr/>
        </p:nvSpPr>
        <p:spPr>
          <a:xfrm>
            <a:off x="782320" y="1261745"/>
            <a:ext cx="1774825" cy="570865"/>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Containers</a:t>
            </a:r>
            <a:endParaRPr lang="en-IN" altLang="en-US" sz="2400" b="1" dirty="0" smtClean="0">
              <a:latin typeface="Arial" panose="020B0604020202020204" pitchFamily="34" charset="0"/>
              <a:ea typeface="Microsoft YaHei" panose="020B0503020204020204" pitchFamily="34" charset="-122"/>
            </a:endParaRPr>
          </a:p>
        </p:txBody>
      </p:sp>
      <p:sp>
        <p:nvSpPr>
          <p:cNvPr id="36" name="Rectangle 35"/>
          <p:cNvSpPr/>
          <p:nvPr/>
        </p:nvSpPr>
        <p:spPr>
          <a:xfrm>
            <a:off x="6402070" y="4145280"/>
            <a:ext cx="2418715" cy="573405"/>
          </a:xfrm>
          <a:prstGeom prst="rect">
            <a:avLst/>
          </a:prstGeom>
          <a:solidFill>
            <a:srgbClr val="C2E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rgbClr val="92D050"/>
              </a:solidFill>
            </a:endParaRPr>
          </a:p>
        </p:txBody>
      </p:sp>
      <p:sp>
        <p:nvSpPr>
          <p:cNvPr id="37" name="Text Box 36"/>
          <p:cNvSpPr txBox="1"/>
          <p:nvPr/>
        </p:nvSpPr>
        <p:spPr>
          <a:xfrm>
            <a:off x="6856095" y="4145280"/>
            <a:ext cx="1508760" cy="491490"/>
          </a:xfrm>
          <a:prstGeom prst="rect">
            <a:avLst/>
          </a:prstGeom>
          <a:noFill/>
        </p:spPr>
        <p:txBody>
          <a:bodyPr wrap="none" rtlCol="0">
            <a:spAutoFit/>
          </a:bodyPr>
          <a:p>
            <a:pPr>
              <a:lnSpc>
                <a:spcPct val="130000"/>
              </a:lnSpc>
            </a:pPr>
            <a:r>
              <a:rPr lang="en-IN" altLang="en-US" sz="2000" b="1" dirty="0" smtClean="0">
                <a:latin typeface="Arial" panose="020B0604020202020204" pitchFamily="34" charset="0"/>
                <a:ea typeface="Microsoft YaHei" panose="020B0503020204020204" pitchFamily="34" charset="-122"/>
              </a:rPr>
              <a:t>Hypervisor</a:t>
            </a:r>
            <a:endParaRPr lang="en-IN" altLang="en-US" sz="2000" b="1" dirty="0" smtClean="0">
              <a:latin typeface="Arial" panose="020B0604020202020204" pitchFamily="34" charset="0"/>
              <a:ea typeface="Microsoft YaHei" panose="020B0503020204020204" pitchFamily="34" charset="-122"/>
            </a:endParaRPr>
          </a:p>
        </p:txBody>
      </p:sp>
      <p:sp>
        <p:nvSpPr>
          <p:cNvPr id="38" name="Text Box 37"/>
          <p:cNvSpPr txBox="1"/>
          <p:nvPr/>
        </p:nvSpPr>
        <p:spPr>
          <a:xfrm>
            <a:off x="3726180" y="3694430"/>
            <a:ext cx="5130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OS</a:t>
            </a:r>
            <a:endParaRPr lang="en-IN" altLang="en-US" sz="1800" b="1" dirty="0" smtClean="0">
              <a:latin typeface="Arial" panose="020B0604020202020204" pitchFamily="34" charset="0"/>
              <a:ea typeface="Microsoft YaHei" panose="020B0503020204020204" pitchFamily="34" charset="-122"/>
            </a:endParaRPr>
          </a:p>
        </p:txBody>
      </p:sp>
      <p:sp>
        <p:nvSpPr>
          <p:cNvPr id="39" name="Text Box 38"/>
          <p:cNvSpPr txBox="1"/>
          <p:nvPr/>
        </p:nvSpPr>
        <p:spPr>
          <a:xfrm>
            <a:off x="4956810" y="3694430"/>
            <a:ext cx="5130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OS</a:t>
            </a:r>
            <a:endParaRPr lang="en-IN" altLang="en-US" sz="1800" b="1" dirty="0" smtClean="0">
              <a:latin typeface="Arial" panose="020B0604020202020204" pitchFamily="34" charset="0"/>
              <a:ea typeface="Microsoft YaHei" panose="020B0503020204020204" pitchFamily="34" charset="-122"/>
            </a:endParaRPr>
          </a:p>
        </p:txBody>
      </p:sp>
      <p:sp>
        <p:nvSpPr>
          <p:cNvPr id="40" name="Text Box 39"/>
          <p:cNvSpPr txBox="1"/>
          <p:nvPr/>
        </p:nvSpPr>
        <p:spPr>
          <a:xfrm>
            <a:off x="3515360" y="340360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41" name="Text Box 40"/>
          <p:cNvSpPr txBox="1"/>
          <p:nvPr/>
        </p:nvSpPr>
        <p:spPr>
          <a:xfrm>
            <a:off x="4745990" y="3403600"/>
            <a:ext cx="93472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Libraries</a:t>
            </a:r>
            <a:endParaRPr lang="en-IN" altLang="en-US" sz="1400" b="1" dirty="0" smtClean="0">
              <a:latin typeface="Arial" panose="020B0604020202020204" pitchFamily="34" charset="0"/>
              <a:ea typeface="Microsoft YaHei" panose="020B0503020204020204" pitchFamily="34" charset="-122"/>
            </a:endParaRPr>
          </a:p>
        </p:txBody>
      </p:sp>
      <p:sp>
        <p:nvSpPr>
          <p:cNvPr id="42" name="Text Box 41"/>
          <p:cNvSpPr txBox="1"/>
          <p:nvPr/>
        </p:nvSpPr>
        <p:spPr>
          <a:xfrm>
            <a:off x="3549650" y="3051175"/>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43" name="Text Box 42"/>
          <p:cNvSpPr txBox="1"/>
          <p:nvPr/>
        </p:nvSpPr>
        <p:spPr>
          <a:xfrm>
            <a:off x="4786630" y="3051175"/>
            <a:ext cx="894080" cy="370840"/>
          </a:xfrm>
          <a:prstGeom prst="rect">
            <a:avLst/>
          </a:prstGeom>
          <a:noFill/>
        </p:spPr>
        <p:txBody>
          <a:bodyPr wrap="none" rtlCol="0">
            <a:spAutoFit/>
          </a:bodyPr>
          <a:p>
            <a:pPr>
              <a:lnSpc>
                <a:spcPct val="130000"/>
              </a:lnSpc>
            </a:pPr>
            <a:r>
              <a:rPr lang="en-IN" altLang="en-US" sz="1400" b="1" dirty="0" smtClean="0">
                <a:latin typeface="Arial" panose="020B0604020202020204" pitchFamily="34" charset="0"/>
                <a:ea typeface="Microsoft YaHei" panose="020B0503020204020204" pitchFamily="34" charset="-122"/>
              </a:rPr>
              <a:t>Runtime</a:t>
            </a:r>
            <a:endParaRPr lang="en-IN" altLang="en-US" sz="1400" b="1" dirty="0" smtClean="0">
              <a:latin typeface="Arial" panose="020B0604020202020204" pitchFamily="34" charset="0"/>
              <a:ea typeface="Microsoft YaHei" panose="020B0503020204020204" pitchFamily="34" charset="-122"/>
            </a:endParaRPr>
          </a:p>
        </p:txBody>
      </p:sp>
      <p:sp>
        <p:nvSpPr>
          <p:cNvPr id="44" name="Text Box 43"/>
          <p:cNvSpPr txBox="1"/>
          <p:nvPr/>
        </p:nvSpPr>
        <p:spPr>
          <a:xfrm>
            <a:off x="3573780" y="26860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1</a:t>
            </a:r>
            <a:endParaRPr lang="en-IN" altLang="en-US" sz="1800" b="1" dirty="0" smtClean="0">
              <a:latin typeface="Arial" panose="020B0604020202020204" pitchFamily="34" charset="0"/>
              <a:ea typeface="Microsoft YaHei" panose="020B0503020204020204" pitchFamily="34" charset="-122"/>
            </a:endParaRPr>
          </a:p>
        </p:txBody>
      </p:sp>
      <p:sp>
        <p:nvSpPr>
          <p:cNvPr id="45" name="Text Box 44"/>
          <p:cNvSpPr txBox="1"/>
          <p:nvPr/>
        </p:nvSpPr>
        <p:spPr>
          <a:xfrm>
            <a:off x="4804410" y="2686050"/>
            <a:ext cx="817880" cy="450850"/>
          </a:xfrm>
          <a:prstGeom prst="rect">
            <a:avLst/>
          </a:prstGeom>
          <a:noFill/>
        </p:spPr>
        <p:txBody>
          <a:bodyPr wrap="none" rtlCol="0">
            <a:spAutoFit/>
          </a:bodyPr>
          <a:p>
            <a:pPr>
              <a:lnSpc>
                <a:spcPct val="130000"/>
              </a:lnSpc>
            </a:pPr>
            <a:r>
              <a:rPr lang="en-IN" altLang="en-US" sz="1800" b="1" dirty="0" smtClean="0">
                <a:latin typeface="Arial" panose="020B0604020202020204" pitchFamily="34" charset="0"/>
                <a:ea typeface="Microsoft YaHei" panose="020B0503020204020204" pitchFamily="34" charset="-122"/>
              </a:rPr>
              <a:t>App 2</a:t>
            </a:r>
            <a:endParaRPr lang="en-IN" altLang="en-US" sz="1800" b="1" dirty="0" smtClean="0">
              <a:latin typeface="Arial" panose="020B0604020202020204" pitchFamily="34" charset="0"/>
              <a:ea typeface="Microsoft YaHei" panose="020B0503020204020204" pitchFamily="34" charset="-122"/>
            </a:endParaRPr>
          </a:p>
        </p:txBody>
      </p:sp>
      <p:pic>
        <p:nvPicPr>
          <p:cNvPr id="46" name="Content Placeholder 29" descr="Happy Smiley"/>
          <p:cNvPicPr>
            <a:picLocks noChangeAspect="1"/>
          </p:cNvPicPr>
          <p:nvPr/>
        </p:nvPicPr>
        <p:blipFill>
          <a:blip r:embed="rId1"/>
          <a:stretch>
            <a:fillRect/>
          </a:stretch>
        </p:blipFill>
        <p:spPr>
          <a:xfrm>
            <a:off x="3535680" y="2108835"/>
            <a:ext cx="855980" cy="683895"/>
          </a:xfrm>
          <a:prstGeom prst="rect">
            <a:avLst/>
          </a:prstGeom>
          <a:noFill/>
          <a:ln w="9525">
            <a:noFill/>
          </a:ln>
        </p:spPr>
      </p:pic>
      <p:pic>
        <p:nvPicPr>
          <p:cNvPr id="47" name="Content Placeholder 29" descr="Happy Smiley"/>
          <p:cNvPicPr>
            <a:picLocks noChangeAspect="1"/>
          </p:cNvPicPr>
          <p:nvPr/>
        </p:nvPicPr>
        <p:blipFill>
          <a:blip r:embed="rId1"/>
          <a:stretch>
            <a:fillRect/>
          </a:stretch>
        </p:blipFill>
        <p:spPr>
          <a:xfrm>
            <a:off x="4790440" y="2108835"/>
            <a:ext cx="855980" cy="683895"/>
          </a:xfrm>
          <a:prstGeom prst="rect">
            <a:avLst/>
          </a:prstGeom>
          <a:noFill/>
          <a:ln w="9525">
            <a:noFill/>
          </a:ln>
        </p:spPr>
      </p:pic>
      <p:graphicFrame>
        <p:nvGraphicFramePr>
          <p:cNvPr id="48" name="Object 47"/>
          <p:cNvGraphicFramePr/>
          <p:nvPr/>
        </p:nvGraphicFramePr>
        <p:xfrm>
          <a:off x="6402705" y="2108835"/>
          <a:ext cx="979805" cy="1985010"/>
        </p:xfrm>
        <a:graphic>
          <a:graphicData uri="http://schemas.openxmlformats.org/presentationml/2006/ole">
            <mc:AlternateContent xmlns:mc="http://schemas.openxmlformats.org/markup-compatibility/2006">
              <mc:Choice xmlns:v="urn:schemas-microsoft-com:vml" Requires="v">
                <p:oleObj spid="_x0000_s49" name="" r:id="rId2" imgW="981075" imgH="2362200" progId="Paint.Picture">
                  <p:embed/>
                </p:oleObj>
              </mc:Choice>
              <mc:Fallback>
                <p:oleObj name="" r:id="rId2" imgW="981075" imgH="2362200" progId="Paint.Picture">
                  <p:embed/>
                  <p:pic>
                    <p:nvPicPr>
                      <p:cNvPr id="0" name="Picture 48"/>
                      <p:cNvPicPr/>
                      <p:nvPr/>
                    </p:nvPicPr>
                    <p:blipFill>
                      <a:blip r:embed="rId3"/>
                      <a:stretch>
                        <a:fillRect/>
                      </a:stretch>
                    </p:blipFill>
                    <p:spPr>
                      <a:xfrm>
                        <a:off x="6402705" y="2108835"/>
                        <a:ext cx="979805" cy="1985010"/>
                      </a:xfrm>
                      <a:prstGeom prst="rect">
                        <a:avLst/>
                      </a:prstGeom>
                    </p:spPr>
                  </p:pic>
                </p:oleObj>
              </mc:Fallback>
            </mc:AlternateContent>
          </a:graphicData>
        </a:graphic>
      </p:graphicFrame>
      <p:graphicFrame>
        <p:nvGraphicFramePr>
          <p:cNvPr id="50" name="Object 49"/>
          <p:cNvGraphicFramePr/>
          <p:nvPr/>
        </p:nvGraphicFramePr>
        <p:xfrm>
          <a:off x="7786370" y="2108835"/>
          <a:ext cx="924560" cy="1974850"/>
        </p:xfrm>
        <a:graphic>
          <a:graphicData uri="http://schemas.openxmlformats.org/presentationml/2006/ole">
            <mc:AlternateContent xmlns:mc="http://schemas.openxmlformats.org/markup-compatibility/2006">
              <mc:Choice xmlns:v="urn:schemas-microsoft-com:vml" Requires="v">
                <p:oleObj spid="_x0000_s51" name="" r:id="rId4" imgW="923925" imgH="2343150" progId="Paint.Picture">
                  <p:embed/>
                </p:oleObj>
              </mc:Choice>
              <mc:Fallback>
                <p:oleObj name="" r:id="rId4" imgW="923925" imgH="2343150" progId="Paint.Picture">
                  <p:embed/>
                  <p:pic>
                    <p:nvPicPr>
                      <p:cNvPr id="0" name="Picture 50"/>
                      <p:cNvPicPr/>
                      <p:nvPr/>
                    </p:nvPicPr>
                    <p:blipFill>
                      <a:blip r:embed="rId5"/>
                      <a:stretch>
                        <a:fillRect/>
                      </a:stretch>
                    </p:blipFill>
                    <p:spPr>
                      <a:xfrm>
                        <a:off x="7786370" y="2108835"/>
                        <a:ext cx="924560" cy="1974850"/>
                      </a:xfrm>
                      <a:prstGeom prst="rect">
                        <a:avLst/>
                      </a:prstGeom>
                    </p:spPr>
                  </p:pic>
                </p:oleObj>
              </mc:Fallback>
            </mc:AlternateContent>
          </a:graphicData>
        </a:graphic>
      </p:graphicFrame>
      <p:sp>
        <p:nvSpPr>
          <p:cNvPr id="53" name="Text Box 52"/>
          <p:cNvSpPr txBox="1"/>
          <p:nvPr/>
        </p:nvSpPr>
        <p:spPr>
          <a:xfrm>
            <a:off x="3535680" y="906780"/>
            <a:ext cx="1971040" cy="1050290"/>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     Type I </a:t>
            </a:r>
            <a:endParaRPr lang="en-IN" altLang="en-US" sz="2400" b="1" dirty="0" smtClean="0">
              <a:latin typeface="Arial" panose="020B0604020202020204" pitchFamily="34" charset="0"/>
              <a:ea typeface="Microsoft YaHei" panose="020B0503020204020204" pitchFamily="34" charset="-122"/>
            </a:endParaRPr>
          </a:p>
          <a:p>
            <a:pPr>
              <a:lnSpc>
                <a:spcPct val="130000"/>
              </a:lnSpc>
            </a:pPr>
            <a:r>
              <a:rPr lang="en-IN" altLang="en-US" sz="2400" b="1" dirty="0" smtClean="0">
                <a:latin typeface="Arial" panose="020B0604020202020204" pitchFamily="34" charset="0"/>
                <a:ea typeface="Microsoft YaHei" panose="020B0503020204020204" pitchFamily="34" charset="-122"/>
              </a:rPr>
              <a:t>Vitualization</a:t>
            </a:r>
            <a:endParaRPr lang="en-IN" altLang="en-US" sz="2400" b="1" dirty="0" smtClean="0">
              <a:latin typeface="Arial" panose="020B0604020202020204" pitchFamily="34" charset="0"/>
              <a:ea typeface="Microsoft YaHei" panose="020B0503020204020204" pitchFamily="34" charset="-122"/>
            </a:endParaRPr>
          </a:p>
        </p:txBody>
      </p:sp>
      <p:sp>
        <p:nvSpPr>
          <p:cNvPr id="54" name="Text Box 53"/>
          <p:cNvSpPr txBox="1"/>
          <p:nvPr/>
        </p:nvSpPr>
        <p:spPr>
          <a:xfrm>
            <a:off x="6500495" y="906780"/>
            <a:ext cx="1971040" cy="1050290"/>
          </a:xfrm>
          <a:prstGeom prst="rect">
            <a:avLst/>
          </a:prstGeom>
          <a:noFill/>
        </p:spPr>
        <p:txBody>
          <a:bodyPr wrap="none" rtlCol="0">
            <a:spAutoFit/>
          </a:bodyPr>
          <a:p>
            <a:pPr>
              <a:lnSpc>
                <a:spcPct val="130000"/>
              </a:lnSpc>
            </a:pPr>
            <a:r>
              <a:rPr lang="en-IN" altLang="en-US" sz="2400" b="1" dirty="0" smtClean="0">
                <a:latin typeface="Arial" panose="020B0604020202020204" pitchFamily="34" charset="0"/>
                <a:ea typeface="Microsoft YaHei" panose="020B0503020204020204" pitchFamily="34" charset="-122"/>
              </a:rPr>
              <a:t>     Type II</a:t>
            </a:r>
            <a:endParaRPr lang="en-IN" altLang="en-US" sz="2400" b="1" dirty="0" smtClean="0">
              <a:latin typeface="Arial" panose="020B0604020202020204" pitchFamily="34" charset="0"/>
              <a:ea typeface="Microsoft YaHei" panose="020B0503020204020204" pitchFamily="34" charset="-122"/>
            </a:endParaRPr>
          </a:p>
          <a:p>
            <a:pPr>
              <a:lnSpc>
                <a:spcPct val="130000"/>
              </a:lnSpc>
            </a:pPr>
            <a:r>
              <a:rPr lang="en-IN" altLang="en-US" sz="2400" b="1" dirty="0" smtClean="0">
                <a:latin typeface="Arial" panose="020B0604020202020204" pitchFamily="34" charset="0"/>
                <a:ea typeface="Microsoft YaHei" panose="020B0503020204020204" pitchFamily="34" charset="-122"/>
              </a:rPr>
              <a:t>Vitualization</a:t>
            </a:r>
            <a:endParaRPr lang="en-IN" altLang="en-US" sz="2400" b="1" dirty="0" smtClean="0">
              <a:latin typeface="Arial" panose="020B0604020202020204" pitchFamily="34" charset="0"/>
              <a:ea typeface="Microsoft YaHei" panose="020B0503020204020204" pitchFamily="34" charset="-122"/>
            </a:endParaRPr>
          </a:p>
        </p:txBody>
      </p:sp>
    </p:spTree>
  </p:cSld>
  <p:clrMapOvr>
    <a:masterClrMapping/>
  </p:clrMapOvr>
</p:sld>
</file>

<file path=ppt/theme/theme1.xml><?xml version="1.0" encoding="utf-8"?>
<a:theme xmlns:a="http://schemas.openxmlformats.org/drawingml/2006/main" name="A000120140530A57PPBG">
  <a:themeElements>
    <a:clrScheme name="自定义 19">
      <a:dk1>
        <a:srgbClr val="47494B"/>
      </a:dk1>
      <a:lt1>
        <a:srgbClr val="FFFFFF"/>
      </a:lt1>
      <a:dk2>
        <a:srgbClr val="454749"/>
      </a:dk2>
      <a:lt2>
        <a:srgbClr val="EAF5FC"/>
      </a:lt2>
      <a:accent1>
        <a:srgbClr val="C1580A"/>
      </a:accent1>
      <a:accent2>
        <a:srgbClr val="F97F46"/>
      </a:accent2>
      <a:accent3>
        <a:srgbClr val="EDD26D"/>
      </a:accent3>
      <a:accent4>
        <a:srgbClr val="C5B011"/>
      </a:accent4>
      <a:accent5>
        <a:srgbClr val="84ADE4"/>
      </a:accent5>
      <a:accent6>
        <a:srgbClr val="FFC000"/>
      </a:accent6>
      <a:hlink>
        <a:srgbClr val="00B0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57PPBG">
  <a:themeElements>
    <a:clrScheme name="自定义 19">
      <a:dk1>
        <a:srgbClr val="47494B"/>
      </a:dk1>
      <a:lt1>
        <a:srgbClr val="FFFFFF"/>
      </a:lt1>
      <a:dk2>
        <a:srgbClr val="454749"/>
      </a:dk2>
      <a:lt2>
        <a:srgbClr val="EAF5FC"/>
      </a:lt2>
      <a:accent1>
        <a:srgbClr val="C1580A"/>
      </a:accent1>
      <a:accent2>
        <a:srgbClr val="F97F46"/>
      </a:accent2>
      <a:accent3>
        <a:srgbClr val="EDD26D"/>
      </a:accent3>
      <a:accent4>
        <a:srgbClr val="C5B011"/>
      </a:accent4>
      <a:accent5>
        <a:srgbClr val="84ADE4"/>
      </a:accent5>
      <a:accent6>
        <a:srgbClr val="FFC000"/>
      </a:accent6>
      <a:hlink>
        <a:srgbClr val="00B0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A000120140530A57PPBG</Template>
  <TotalTime>0</TotalTime>
  <Words>16511</Words>
  <Application>WPS Presentation</Application>
  <PresentationFormat>On-screen Show (4:3)</PresentationFormat>
  <Paragraphs>587</Paragraphs>
  <Slides>73</Slides>
  <Notes>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43</vt:i4>
      </vt:variant>
      <vt:variant>
        <vt:lpstr>幻灯片标题</vt:lpstr>
      </vt:variant>
      <vt:variant>
        <vt:i4>73</vt:i4>
      </vt:variant>
    </vt:vector>
  </HeadingPairs>
  <TitlesOfParts>
    <vt:vector size="127" baseType="lpstr">
      <vt:lpstr>Arial</vt:lpstr>
      <vt:lpstr>SimSun</vt:lpstr>
      <vt:lpstr>Wingdings</vt:lpstr>
      <vt:lpstr>Calibri</vt:lpstr>
      <vt:lpstr>幼圆</vt:lpstr>
      <vt:lpstr>Microsoft YaHei</vt:lpstr>
      <vt:lpstr>黑体</vt:lpstr>
      <vt:lpstr>Wingdings</vt:lpstr>
      <vt:lpstr>Arial Unicode MS</vt:lpstr>
      <vt:lpstr>A000120140530A57PPBG</vt:lpstr>
      <vt:lpstr>1_A000120140530A57PPBG</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DOCKER</vt:lpstr>
      <vt:lpstr>Docker - Introduction</vt:lpstr>
      <vt:lpstr>Docker - Introduction</vt:lpstr>
      <vt:lpstr>Containers</vt:lpstr>
      <vt:lpstr>Docker - Introduction</vt:lpstr>
      <vt:lpstr>Without Containers</vt:lpstr>
      <vt:lpstr>With Containers</vt:lpstr>
      <vt:lpstr>Docker - Introduction</vt:lpstr>
      <vt:lpstr>Containers Vs Virtual Mchines</vt:lpstr>
      <vt:lpstr>PowerPoint 演示文稿</vt:lpstr>
      <vt:lpstr>Docker - Introduction</vt:lpstr>
      <vt:lpstr>Docker - Introduction</vt:lpstr>
      <vt:lpstr>Docker Editions</vt:lpstr>
      <vt:lpstr>Docker Editions</vt:lpstr>
      <vt:lpstr>PowerPoint 演示文稿</vt:lpstr>
      <vt:lpstr>PowerPoint 演示文稿</vt:lpstr>
      <vt:lpstr>PowerPoint 演示文稿</vt:lpstr>
      <vt:lpstr>Docker Editions</vt:lpstr>
      <vt:lpstr>Docker Editions</vt:lpstr>
      <vt:lpstr>Docker Editions</vt:lpstr>
      <vt:lpstr>Docker Editions</vt:lpstr>
      <vt:lpstr>Docker Pricing</vt:lpstr>
      <vt:lpstr>Docker Hub</vt:lpstr>
      <vt:lpstr>Docker Hub</vt:lpstr>
      <vt:lpstr>Docker Hub</vt:lpstr>
      <vt:lpstr> </vt:lpstr>
      <vt:lpstr>Docker - Installation </vt:lpstr>
      <vt:lpstr>Docker - Installation </vt:lpstr>
      <vt:lpstr>Docker - Installation </vt:lpstr>
      <vt:lpstr>Docker Compose</vt:lpstr>
      <vt:lpstr>Docker Compose</vt:lpstr>
      <vt:lpstr>Docker Compose</vt:lpstr>
      <vt:lpstr>Docker Compose</vt:lpstr>
      <vt:lpstr>Install Docker Compose</vt:lpstr>
      <vt:lpstr>Docker Compose</vt:lpstr>
      <vt:lpstr>Docker Compose</vt:lpstr>
      <vt:lpstr>Docker Compose</vt:lpstr>
      <vt:lpstr>Docker Compose</vt:lpstr>
      <vt:lpstr>Docker Compose</vt:lpstr>
      <vt:lpstr>Docker Compose</vt:lpstr>
      <vt:lpstr>Docker Compose</vt:lpstr>
      <vt:lpstr>Docker Compose</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Docker Swarm</vt:lpstr>
      <vt:lpstr>PowerPoint 演示文稿</vt:lpstr>
      <vt:lpstr>Docker Stack</vt:lpstr>
      <vt:lpstr>Docker Stack - Sample yaml file</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fdsa</dc:title>
  <dc:creator>admin</dc:creator>
  <cp:lastModifiedBy>HP</cp:lastModifiedBy>
  <cp:revision>88</cp:revision>
  <dcterms:created xsi:type="dcterms:W3CDTF">2014-06-03T02:52:00Z</dcterms:created>
  <dcterms:modified xsi:type="dcterms:W3CDTF">2019-06-08T09:42:41Z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
  </property>
  <property fmtid="{D5CDD505-2E9C-101B-9397-08002B2CF9AE}" pid="3" name="标题">
    <vt:lpwstr>¼Ò¾Ó»·¾³±³¾°_A000120140530A57PPBG</vt:lpwstr>
  </property>
  <property fmtid="{D5CDD505-2E9C-101B-9397-08002B2CF9AE}" pid="4" name="关键字">
    <vt:lpwstr>ÉÌÒµ¿Æ¼¼ 4:3 »Æ »ÆÉ« ¼ÒÍ¥ ¼Ò¾ß Êé·¿ ×°ÐÞ ×°ÊÎ V1 ¶àÉ«</vt:lpwstr>
  </property>
  <property fmtid="{D5CDD505-2E9C-101B-9397-08002B2CF9AE}" pid="5" name="KSOProductBuildVer">
    <vt:lpwstr>1033-10.2.0.7646</vt:lpwstr>
  </property>
</Properties>
</file>